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theme/themeOverride2.xml" ContentType="application/vnd.openxmlformats-officedocument.themeOverrid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9.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ink/ink1.xml" ContentType="application/inkml+xml"/>
  <Override PartName="/ppt/ink/ink2.xml" ContentType="application/inkml+xml"/>
  <Override PartName="/ppt/ink/ink3.xml" ContentType="application/inkml+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 id="2147483696" r:id="rId3"/>
    <p:sldMasterId id="2147483708" r:id="rId4"/>
    <p:sldMasterId id="2147483785" r:id="rId5"/>
    <p:sldMasterId id="2147483797" r:id="rId6"/>
    <p:sldMasterId id="2147483821" r:id="rId7"/>
    <p:sldMasterId id="2147483834" r:id="rId8"/>
    <p:sldMasterId id="2147483858" r:id="rId9"/>
  </p:sldMasterIdLst>
  <p:sldIdLst>
    <p:sldId id="256" r:id="rId10"/>
    <p:sldId id="265" r:id="rId11"/>
    <p:sldId id="258" r:id="rId12"/>
    <p:sldId id="257" r:id="rId13"/>
    <p:sldId id="286" r:id="rId14"/>
    <p:sldId id="266" r:id="rId15"/>
    <p:sldId id="287" r:id="rId16"/>
    <p:sldId id="270" r:id="rId17"/>
    <p:sldId id="262" r:id="rId18"/>
    <p:sldId id="289" r:id="rId19"/>
    <p:sldId id="290" r:id="rId20"/>
    <p:sldId id="282" r:id="rId21"/>
    <p:sldId id="276" r:id="rId22"/>
    <p:sldId id="280" r:id="rId23"/>
    <p:sldId id="327" r:id="rId24"/>
    <p:sldId id="328" r:id="rId25"/>
    <p:sldId id="274" r:id="rId26"/>
    <p:sldId id="283" r:id="rId27"/>
    <p:sldId id="337" r:id="rId28"/>
    <p:sldId id="281" r:id="rId29"/>
    <p:sldId id="343" r:id="rId30"/>
    <p:sldId id="278" r:id="rId31"/>
    <p:sldId id="339" r:id="rId32"/>
    <p:sldId id="341" r:id="rId33"/>
    <p:sldId id="340" r:id="rId34"/>
    <p:sldId id="279" r:id="rId35"/>
    <p:sldId id="344" r:id="rId36"/>
    <p:sldId id="271" r:id="rId37"/>
    <p:sldId id="275" r:id="rId38"/>
    <p:sldId id="345" r:id="rId39"/>
    <p:sldId id="273" r:id="rId40"/>
    <p:sldId id="260" r:id="rId41"/>
    <p:sldId id="277" r:id="rId42"/>
    <p:sldId id="346" r:id="rId43"/>
    <p:sldId id="284" r:id="rId44"/>
    <p:sldId id="269" r:id="rId45"/>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37" autoAdjust="0"/>
    <p:restoredTop sz="94660"/>
  </p:normalViewPr>
  <p:slideViewPr>
    <p:cSldViewPr>
      <p:cViewPr>
        <p:scale>
          <a:sx n="125" d="100"/>
          <a:sy n="125" d="100"/>
        </p:scale>
        <p:origin x="1044" y="28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theme" Target="theme/theme1.xml"/><Relationship Id="rId8" Type="http://schemas.openxmlformats.org/officeDocument/2006/relationships/slideMaster" Target="slideMasters/slideMaster8.xml"/></Relationships>
</file>

<file path=ppt/diagrams/_rels/data1.xml.rels><?xml version="1.0" encoding="UTF-8" standalone="yes"?>
<Relationships xmlns="http://schemas.openxmlformats.org/package/2006/relationships"><Relationship Id="rId3" Type="http://schemas.openxmlformats.org/officeDocument/2006/relationships/hyperlink" Target="http://es.wikipedia.org/w/index.php?title=Lo_real_maravilloso&amp;action=edit" TargetMode="External"/><Relationship Id="rId2" Type="http://schemas.openxmlformats.org/officeDocument/2006/relationships/hyperlink" Target="http://es.wikipedia.org/wiki/Realismo_m%C3%A1gico" TargetMode="External"/><Relationship Id="rId1" Type="http://schemas.openxmlformats.org/officeDocument/2006/relationships/hyperlink" Target="http://es.wikipedia.org/wiki/Europa" TargetMode="External"/></Relationships>
</file>

<file path=ppt/diagrams/_rels/drawing1.xml.rels><?xml version="1.0" encoding="UTF-8" standalone="yes"?>
<Relationships xmlns="http://schemas.openxmlformats.org/package/2006/relationships"><Relationship Id="rId3" Type="http://schemas.openxmlformats.org/officeDocument/2006/relationships/hyperlink" Target="http://es.wikipedia.org/w/index.php?title=Lo_real_maravilloso&amp;action=edit" TargetMode="External"/><Relationship Id="rId2" Type="http://schemas.openxmlformats.org/officeDocument/2006/relationships/hyperlink" Target="http://es.wikipedia.org/wiki/Realismo_m%C3%A1gico" TargetMode="External"/><Relationship Id="rId1" Type="http://schemas.openxmlformats.org/officeDocument/2006/relationships/hyperlink" Target="http://es.wikipedia.org/wiki/Europa" TargetMode="External"/></Relationships>
</file>

<file path=ppt/diagrams/_rels/drawing7.xml.rels><?xml version="1.0" encoding="UTF-8" standalone="yes"?>
<Relationships xmlns="http://schemas.openxmlformats.org/package/2006/relationships"><Relationship Id="rId1" Type="http://schemas.openxmlformats.org/officeDocument/2006/relationships/image" Target="../media/image1.jpe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B4B611-49D9-4406-9897-7B74DB118250}" type="doc">
      <dgm:prSet loTypeId="urn:microsoft.com/office/officeart/2005/8/layout/hProcess7#1" loCatId="process" qsTypeId="urn:microsoft.com/office/officeart/2005/8/quickstyle/simple1" qsCatId="simple" csTypeId="urn:microsoft.com/office/officeart/2005/8/colors/colorful5" csCatId="colorful" phldr="1"/>
      <dgm:spPr/>
      <dgm:t>
        <a:bodyPr/>
        <a:lstStyle/>
        <a:p>
          <a:endParaRPr lang="es-ES"/>
        </a:p>
      </dgm:t>
    </dgm:pt>
    <dgm:pt modelId="{CF15CCC4-BB5E-45C6-9A04-B368B0099125}">
      <dgm:prSet phldrT="[Texto]"/>
      <dgm:spPr/>
      <dgm:t>
        <a:bodyPr/>
        <a:lstStyle/>
        <a:p>
          <a:r>
            <a:rPr lang="es-ES" dirty="0" smtClean="0"/>
            <a:t>BOOM LATINOAMERICANO</a:t>
          </a:r>
          <a:endParaRPr lang="es-ES" dirty="0"/>
        </a:p>
      </dgm:t>
    </dgm:pt>
    <dgm:pt modelId="{C265BEAC-306A-482B-88DF-3867D68F8F7B}" type="parTrans" cxnId="{706F0C87-722A-49B2-ABBF-D5C29E284874}">
      <dgm:prSet/>
      <dgm:spPr/>
      <dgm:t>
        <a:bodyPr/>
        <a:lstStyle/>
        <a:p>
          <a:endParaRPr lang="es-ES"/>
        </a:p>
      </dgm:t>
    </dgm:pt>
    <dgm:pt modelId="{A4775955-F280-433D-91BF-E125373FC7F6}" type="sibTrans" cxnId="{706F0C87-722A-49B2-ABBF-D5C29E284874}">
      <dgm:prSet/>
      <dgm:spPr/>
      <dgm:t>
        <a:bodyPr/>
        <a:lstStyle/>
        <a:p>
          <a:endParaRPr lang="es-ES"/>
        </a:p>
      </dgm:t>
    </dgm:pt>
    <dgm:pt modelId="{98B32077-0C66-44E9-A242-F3FB2DD8ED7D}">
      <dgm:prSet phldrT="[Texto]" custT="1"/>
      <dgm:spPr/>
      <dgm:t>
        <a:bodyPr/>
        <a:lstStyle/>
        <a:p>
          <a:r>
            <a:rPr lang="es-PE" sz="1700" dirty="0" smtClean="0">
              <a:solidFill>
                <a:schemeClr val="bg1"/>
              </a:solidFill>
            </a:rPr>
            <a:t>El </a:t>
          </a:r>
          <a:r>
            <a:rPr lang="es-PE" sz="1700" b="1" dirty="0" smtClean="0">
              <a:solidFill>
                <a:schemeClr val="bg1"/>
              </a:solidFill>
            </a:rPr>
            <a:t>Boom Latinoamericano</a:t>
          </a:r>
          <a:r>
            <a:rPr lang="es-PE" sz="1700" dirty="0" smtClean="0">
              <a:solidFill>
                <a:schemeClr val="bg1"/>
              </a:solidFill>
            </a:rPr>
            <a:t> hace referencia a la literatura hispanoamericana publicada durante el tercer cuarto del siglo XX</a:t>
          </a:r>
          <a:endParaRPr lang="es-ES" sz="1700" dirty="0">
            <a:solidFill>
              <a:schemeClr val="bg1"/>
            </a:solidFill>
          </a:endParaRPr>
        </a:p>
      </dgm:t>
    </dgm:pt>
    <dgm:pt modelId="{4FBD7E29-7C3B-4467-8F3A-A98E1EA1A9D9}" type="parTrans" cxnId="{154E16AD-C3DE-40F3-8697-603CCF173FEA}">
      <dgm:prSet/>
      <dgm:spPr/>
      <dgm:t>
        <a:bodyPr/>
        <a:lstStyle/>
        <a:p>
          <a:endParaRPr lang="es-ES"/>
        </a:p>
      </dgm:t>
    </dgm:pt>
    <dgm:pt modelId="{7F292C2F-50CE-4E8D-8805-4C488E5B64CC}" type="sibTrans" cxnId="{154E16AD-C3DE-40F3-8697-603CCF173FEA}">
      <dgm:prSet/>
      <dgm:spPr/>
      <dgm:t>
        <a:bodyPr/>
        <a:lstStyle/>
        <a:p>
          <a:endParaRPr lang="es-ES"/>
        </a:p>
      </dgm:t>
    </dgm:pt>
    <dgm:pt modelId="{00776CF5-D784-44FB-A6EA-836FA80CAB38}">
      <dgm:prSet phldrT="[Texto]"/>
      <dgm:spPr/>
      <dgm:t>
        <a:bodyPr/>
        <a:lstStyle/>
        <a:p>
          <a:r>
            <a:rPr lang="es-ES" dirty="0" smtClean="0"/>
            <a:t>BOOM LATINOAMERICANO</a:t>
          </a:r>
          <a:endParaRPr lang="es-ES" dirty="0"/>
        </a:p>
      </dgm:t>
    </dgm:pt>
    <dgm:pt modelId="{20443504-2F37-4BFB-A47F-0DFEB78340C4}" type="parTrans" cxnId="{5B7B8E8E-7E76-42C6-A9AC-F24DDAB5F637}">
      <dgm:prSet/>
      <dgm:spPr/>
      <dgm:t>
        <a:bodyPr/>
        <a:lstStyle/>
        <a:p>
          <a:endParaRPr lang="es-ES"/>
        </a:p>
      </dgm:t>
    </dgm:pt>
    <dgm:pt modelId="{41D9E512-2440-45C2-B9BC-88F563F82138}" type="sibTrans" cxnId="{5B7B8E8E-7E76-42C6-A9AC-F24DDAB5F637}">
      <dgm:prSet/>
      <dgm:spPr/>
      <dgm:t>
        <a:bodyPr/>
        <a:lstStyle/>
        <a:p>
          <a:endParaRPr lang="es-ES"/>
        </a:p>
      </dgm:t>
    </dgm:pt>
    <dgm:pt modelId="{9DC9A1BD-B119-4637-81DB-0BB9D7CDDF34}">
      <dgm:prSet phldrT="[Texto]" custT="1"/>
      <dgm:spPr/>
      <dgm:t>
        <a:bodyPr/>
        <a:lstStyle/>
        <a:p>
          <a:r>
            <a:rPr lang="es-PE" sz="2400" smtClean="0"/>
            <a:t>Dio difusión en </a:t>
          </a:r>
          <a:r>
            <a:rPr lang="es-PE" sz="2400" smtClean="0">
              <a:hlinkClick xmlns:r="http://schemas.openxmlformats.org/officeDocument/2006/relationships" r:id="rId1" tooltip="Europa"/>
            </a:rPr>
            <a:t>Europa</a:t>
          </a:r>
          <a:r>
            <a:rPr lang="es-PE" sz="2400" smtClean="0"/>
            <a:t> a los autores del sur del continente americano.</a:t>
          </a:r>
          <a:endParaRPr lang="es-ES" sz="2400" dirty="0"/>
        </a:p>
      </dgm:t>
    </dgm:pt>
    <dgm:pt modelId="{C5BD212F-09B0-4DDA-AAE7-17FAE329E878}" type="parTrans" cxnId="{32CB8372-F414-48CA-A029-3A0672D94439}">
      <dgm:prSet/>
      <dgm:spPr/>
      <dgm:t>
        <a:bodyPr/>
        <a:lstStyle/>
        <a:p>
          <a:endParaRPr lang="es-ES"/>
        </a:p>
      </dgm:t>
    </dgm:pt>
    <dgm:pt modelId="{EA941412-B8F0-469E-A4A1-4B02ADB61C3F}" type="sibTrans" cxnId="{32CB8372-F414-48CA-A029-3A0672D94439}">
      <dgm:prSet/>
      <dgm:spPr/>
      <dgm:t>
        <a:bodyPr/>
        <a:lstStyle/>
        <a:p>
          <a:endParaRPr lang="es-ES"/>
        </a:p>
      </dgm:t>
    </dgm:pt>
    <dgm:pt modelId="{500CDC6F-1666-4E2F-8F09-90B6A7BA4F11}">
      <dgm:prSet phldrT="[Texto]"/>
      <dgm:spPr/>
      <dgm:t>
        <a:bodyPr/>
        <a:lstStyle/>
        <a:p>
          <a:r>
            <a:rPr lang="es-ES" dirty="0" smtClean="0"/>
            <a:t>BOOM LATINOAMERICANO</a:t>
          </a:r>
          <a:endParaRPr lang="es-ES" dirty="0"/>
        </a:p>
      </dgm:t>
    </dgm:pt>
    <dgm:pt modelId="{30F2829D-F7BB-46F0-80A2-681972EF4CB2}" type="parTrans" cxnId="{AC69C54B-7E16-4225-9ABC-769DC5C263AD}">
      <dgm:prSet/>
      <dgm:spPr/>
      <dgm:t>
        <a:bodyPr/>
        <a:lstStyle/>
        <a:p>
          <a:endParaRPr lang="es-ES"/>
        </a:p>
      </dgm:t>
    </dgm:pt>
    <dgm:pt modelId="{B5D8F54D-7F69-4BCE-9681-D6D22AE53BE2}" type="sibTrans" cxnId="{AC69C54B-7E16-4225-9ABC-769DC5C263AD}">
      <dgm:prSet/>
      <dgm:spPr/>
      <dgm:t>
        <a:bodyPr/>
        <a:lstStyle/>
        <a:p>
          <a:endParaRPr lang="es-ES"/>
        </a:p>
      </dgm:t>
    </dgm:pt>
    <dgm:pt modelId="{60736F7D-E3B7-4D42-93F5-416A141B760D}">
      <dgm:prSet phldrT="[Texto]" custT="1"/>
      <dgm:spPr/>
      <dgm:t>
        <a:bodyPr/>
        <a:lstStyle/>
        <a:p>
          <a:r>
            <a:rPr lang="es-PE" sz="1800" dirty="0" smtClean="0"/>
            <a:t>Las novelas del </a:t>
          </a:r>
          <a:r>
            <a:rPr lang="es-PE" sz="1800" i="1" dirty="0" smtClean="0"/>
            <a:t>Boom</a:t>
          </a:r>
          <a:r>
            <a:rPr lang="es-PE" sz="1800" dirty="0" smtClean="0"/>
            <a:t> se distinguen por tener una serie de innovaciones técnicas en la narrativa, como el </a:t>
          </a:r>
          <a:r>
            <a:rPr lang="es-PE" sz="1800" dirty="0" smtClean="0">
              <a:hlinkClick xmlns:r="http://schemas.openxmlformats.org/officeDocument/2006/relationships" r:id="rId2" tooltip="Realismo mágico"/>
            </a:rPr>
            <a:t>Realismo mágico</a:t>
          </a:r>
          <a:r>
            <a:rPr lang="es-PE" sz="1800" dirty="0" smtClean="0"/>
            <a:t> y </a:t>
          </a:r>
          <a:r>
            <a:rPr lang="es-PE" sz="1800" dirty="0" smtClean="0">
              <a:hlinkClick xmlns:r="http://schemas.openxmlformats.org/officeDocument/2006/relationships" r:id="rId3" tooltip="Lo real maravilloso"/>
            </a:rPr>
            <a:t>Lo real maravilloso</a:t>
          </a:r>
          <a:r>
            <a:rPr lang="es-PE" sz="1800" dirty="0" smtClean="0"/>
            <a:t>. </a:t>
          </a:r>
          <a:endParaRPr lang="es-ES" sz="1800" dirty="0"/>
        </a:p>
      </dgm:t>
    </dgm:pt>
    <dgm:pt modelId="{F9F13774-B44B-41EE-9D64-7406CAF9079A}" type="parTrans" cxnId="{C887831A-1B4E-437F-9906-596C9D600071}">
      <dgm:prSet/>
      <dgm:spPr/>
      <dgm:t>
        <a:bodyPr/>
        <a:lstStyle/>
        <a:p>
          <a:endParaRPr lang="es-ES"/>
        </a:p>
      </dgm:t>
    </dgm:pt>
    <dgm:pt modelId="{7B91C4FC-56EA-47D9-A55A-1372A59D18F1}" type="sibTrans" cxnId="{C887831A-1B4E-437F-9906-596C9D600071}">
      <dgm:prSet/>
      <dgm:spPr/>
      <dgm:t>
        <a:bodyPr/>
        <a:lstStyle/>
        <a:p>
          <a:endParaRPr lang="es-ES"/>
        </a:p>
      </dgm:t>
    </dgm:pt>
    <dgm:pt modelId="{AD75ACC9-3B83-4EC7-A5B1-1906078AF015}" type="pres">
      <dgm:prSet presAssocID="{7FB4B611-49D9-4406-9897-7B74DB118250}" presName="Name0" presStyleCnt="0">
        <dgm:presLayoutVars>
          <dgm:dir/>
          <dgm:animLvl val="lvl"/>
          <dgm:resizeHandles val="exact"/>
        </dgm:presLayoutVars>
      </dgm:prSet>
      <dgm:spPr/>
      <dgm:t>
        <a:bodyPr/>
        <a:lstStyle/>
        <a:p>
          <a:endParaRPr lang="es-ES"/>
        </a:p>
      </dgm:t>
    </dgm:pt>
    <dgm:pt modelId="{48438B38-2BD4-4B9C-9769-750F980B0743}" type="pres">
      <dgm:prSet presAssocID="{CF15CCC4-BB5E-45C6-9A04-B368B0099125}" presName="compositeNode" presStyleCnt="0">
        <dgm:presLayoutVars>
          <dgm:bulletEnabled val="1"/>
        </dgm:presLayoutVars>
      </dgm:prSet>
      <dgm:spPr/>
    </dgm:pt>
    <dgm:pt modelId="{588F263C-0A05-4CCE-A8AF-D521C50434E0}" type="pres">
      <dgm:prSet presAssocID="{CF15CCC4-BB5E-45C6-9A04-B368B0099125}" presName="bgRect" presStyleLbl="node1" presStyleIdx="0" presStyleCnt="3" custScaleX="97924" custScaleY="105611"/>
      <dgm:spPr/>
      <dgm:t>
        <a:bodyPr/>
        <a:lstStyle/>
        <a:p>
          <a:endParaRPr lang="es-ES"/>
        </a:p>
      </dgm:t>
    </dgm:pt>
    <dgm:pt modelId="{F6C27527-F786-41C9-90E9-8A4AFA2D8EBD}" type="pres">
      <dgm:prSet presAssocID="{CF15CCC4-BB5E-45C6-9A04-B368B0099125}" presName="parentNode" presStyleLbl="node1" presStyleIdx="0" presStyleCnt="3">
        <dgm:presLayoutVars>
          <dgm:chMax val="0"/>
          <dgm:bulletEnabled val="1"/>
        </dgm:presLayoutVars>
      </dgm:prSet>
      <dgm:spPr/>
      <dgm:t>
        <a:bodyPr/>
        <a:lstStyle/>
        <a:p>
          <a:endParaRPr lang="es-ES"/>
        </a:p>
      </dgm:t>
    </dgm:pt>
    <dgm:pt modelId="{168E48A1-C79B-4D0D-AADD-4F7091F5A495}" type="pres">
      <dgm:prSet presAssocID="{CF15CCC4-BB5E-45C6-9A04-B368B0099125}" presName="childNode" presStyleLbl="node1" presStyleIdx="0" presStyleCnt="3">
        <dgm:presLayoutVars>
          <dgm:bulletEnabled val="1"/>
        </dgm:presLayoutVars>
      </dgm:prSet>
      <dgm:spPr/>
      <dgm:t>
        <a:bodyPr/>
        <a:lstStyle/>
        <a:p>
          <a:endParaRPr lang="es-ES"/>
        </a:p>
      </dgm:t>
    </dgm:pt>
    <dgm:pt modelId="{E39DF70C-A4B4-4DB4-9E03-0E8FA27549B5}" type="pres">
      <dgm:prSet presAssocID="{A4775955-F280-433D-91BF-E125373FC7F6}" presName="hSp" presStyleCnt="0"/>
      <dgm:spPr/>
    </dgm:pt>
    <dgm:pt modelId="{266671CC-07DB-45FA-8F04-E4DAE18D2993}" type="pres">
      <dgm:prSet presAssocID="{A4775955-F280-433D-91BF-E125373FC7F6}" presName="vProcSp" presStyleCnt="0"/>
      <dgm:spPr/>
    </dgm:pt>
    <dgm:pt modelId="{E4554B1B-134D-4B96-8DC4-0126D775B8A7}" type="pres">
      <dgm:prSet presAssocID="{A4775955-F280-433D-91BF-E125373FC7F6}" presName="vSp1" presStyleCnt="0"/>
      <dgm:spPr/>
    </dgm:pt>
    <dgm:pt modelId="{8D595093-12B1-4561-B697-31E3DB68F727}" type="pres">
      <dgm:prSet presAssocID="{A4775955-F280-433D-91BF-E125373FC7F6}" presName="simulatedConn" presStyleLbl="solidFgAcc1" presStyleIdx="0" presStyleCnt="2"/>
      <dgm:spPr/>
    </dgm:pt>
    <dgm:pt modelId="{532266EA-556C-4D38-A583-A5A4C62C964D}" type="pres">
      <dgm:prSet presAssocID="{A4775955-F280-433D-91BF-E125373FC7F6}" presName="vSp2" presStyleCnt="0"/>
      <dgm:spPr/>
    </dgm:pt>
    <dgm:pt modelId="{3C355497-4ACB-4992-B46E-BDA850FF1FC8}" type="pres">
      <dgm:prSet presAssocID="{A4775955-F280-433D-91BF-E125373FC7F6}" presName="sibTrans" presStyleCnt="0"/>
      <dgm:spPr/>
    </dgm:pt>
    <dgm:pt modelId="{4272E48B-0BBF-44F8-AE2A-6B557E7EA39F}" type="pres">
      <dgm:prSet presAssocID="{00776CF5-D784-44FB-A6EA-836FA80CAB38}" presName="compositeNode" presStyleCnt="0">
        <dgm:presLayoutVars>
          <dgm:bulletEnabled val="1"/>
        </dgm:presLayoutVars>
      </dgm:prSet>
      <dgm:spPr/>
    </dgm:pt>
    <dgm:pt modelId="{995B0752-B2D3-4414-B86E-6ECD128B43CC}" type="pres">
      <dgm:prSet presAssocID="{00776CF5-D784-44FB-A6EA-836FA80CAB38}" presName="bgRect" presStyleLbl="node1" presStyleIdx="1" presStyleCnt="3"/>
      <dgm:spPr/>
      <dgm:t>
        <a:bodyPr/>
        <a:lstStyle/>
        <a:p>
          <a:endParaRPr lang="es-ES"/>
        </a:p>
      </dgm:t>
    </dgm:pt>
    <dgm:pt modelId="{D7A6D87E-2B0D-478D-AE87-FA385EF8A304}" type="pres">
      <dgm:prSet presAssocID="{00776CF5-D784-44FB-A6EA-836FA80CAB38}" presName="parentNode" presStyleLbl="node1" presStyleIdx="1" presStyleCnt="3">
        <dgm:presLayoutVars>
          <dgm:chMax val="0"/>
          <dgm:bulletEnabled val="1"/>
        </dgm:presLayoutVars>
      </dgm:prSet>
      <dgm:spPr/>
      <dgm:t>
        <a:bodyPr/>
        <a:lstStyle/>
        <a:p>
          <a:endParaRPr lang="es-ES"/>
        </a:p>
      </dgm:t>
    </dgm:pt>
    <dgm:pt modelId="{9D9F8473-B18C-49F8-985E-46219607DD54}" type="pres">
      <dgm:prSet presAssocID="{00776CF5-D784-44FB-A6EA-836FA80CAB38}" presName="childNode" presStyleLbl="node1" presStyleIdx="1" presStyleCnt="3">
        <dgm:presLayoutVars>
          <dgm:bulletEnabled val="1"/>
        </dgm:presLayoutVars>
      </dgm:prSet>
      <dgm:spPr/>
      <dgm:t>
        <a:bodyPr/>
        <a:lstStyle/>
        <a:p>
          <a:endParaRPr lang="es-ES"/>
        </a:p>
      </dgm:t>
    </dgm:pt>
    <dgm:pt modelId="{4731DAE0-54D9-47CF-84E4-6EFB5A944A2A}" type="pres">
      <dgm:prSet presAssocID="{41D9E512-2440-45C2-B9BC-88F563F82138}" presName="hSp" presStyleCnt="0"/>
      <dgm:spPr/>
    </dgm:pt>
    <dgm:pt modelId="{A38F1C6B-0277-4D08-B954-3D6EFB8A5F71}" type="pres">
      <dgm:prSet presAssocID="{41D9E512-2440-45C2-B9BC-88F563F82138}" presName="vProcSp" presStyleCnt="0"/>
      <dgm:spPr/>
    </dgm:pt>
    <dgm:pt modelId="{81A30A58-688A-4407-B5F3-CC3763BB1F4D}" type="pres">
      <dgm:prSet presAssocID="{41D9E512-2440-45C2-B9BC-88F563F82138}" presName="vSp1" presStyleCnt="0"/>
      <dgm:spPr/>
    </dgm:pt>
    <dgm:pt modelId="{5310132C-DF26-4F91-83C5-8E8B6B920AA4}" type="pres">
      <dgm:prSet presAssocID="{41D9E512-2440-45C2-B9BC-88F563F82138}" presName="simulatedConn" presStyleLbl="solidFgAcc1" presStyleIdx="1" presStyleCnt="2"/>
      <dgm:spPr/>
    </dgm:pt>
    <dgm:pt modelId="{799425BF-0BCF-4911-A65F-87AA7ABF93CE}" type="pres">
      <dgm:prSet presAssocID="{41D9E512-2440-45C2-B9BC-88F563F82138}" presName="vSp2" presStyleCnt="0"/>
      <dgm:spPr/>
    </dgm:pt>
    <dgm:pt modelId="{06613B26-DCAF-4160-AC7D-70BE35012701}" type="pres">
      <dgm:prSet presAssocID="{41D9E512-2440-45C2-B9BC-88F563F82138}" presName="sibTrans" presStyleCnt="0"/>
      <dgm:spPr/>
    </dgm:pt>
    <dgm:pt modelId="{9BFD7D50-21F3-49D3-A343-84FFB880993F}" type="pres">
      <dgm:prSet presAssocID="{500CDC6F-1666-4E2F-8F09-90B6A7BA4F11}" presName="compositeNode" presStyleCnt="0">
        <dgm:presLayoutVars>
          <dgm:bulletEnabled val="1"/>
        </dgm:presLayoutVars>
      </dgm:prSet>
      <dgm:spPr/>
    </dgm:pt>
    <dgm:pt modelId="{3C95BEFE-B31F-4B2D-8E2D-1391F8294EEF}" type="pres">
      <dgm:prSet presAssocID="{500CDC6F-1666-4E2F-8F09-90B6A7BA4F11}" presName="bgRect" presStyleLbl="node1" presStyleIdx="2" presStyleCnt="3"/>
      <dgm:spPr/>
      <dgm:t>
        <a:bodyPr/>
        <a:lstStyle/>
        <a:p>
          <a:endParaRPr lang="es-ES"/>
        </a:p>
      </dgm:t>
    </dgm:pt>
    <dgm:pt modelId="{8564EB90-AC9E-4321-92F9-1D3CD4E0D8BE}" type="pres">
      <dgm:prSet presAssocID="{500CDC6F-1666-4E2F-8F09-90B6A7BA4F11}" presName="parentNode" presStyleLbl="node1" presStyleIdx="2" presStyleCnt="3">
        <dgm:presLayoutVars>
          <dgm:chMax val="0"/>
          <dgm:bulletEnabled val="1"/>
        </dgm:presLayoutVars>
      </dgm:prSet>
      <dgm:spPr/>
      <dgm:t>
        <a:bodyPr/>
        <a:lstStyle/>
        <a:p>
          <a:endParaRPr lang="es-ES"/>
        </a:p>
      </dgm:t>
    </dgm:pt>
    <dgm:pt modelId="{6C6B8B40-1E2B-4FEE-AA20-514629A70BE2}" type="pres">
      <dgm:prSet presAssocID="{500CDC6F-1666-4E2F-8F09-90B6A7BA4F11}" presName="childNode" presStyleLbl="node1" presStyleIdx="2" presStyleCnt="3">
        <dgm:presLayoutVars>
          <dgm:bulletEnabled val="1"/>
        </dgm:presLayoutVars>
      </dgm:prSet>
      <dgm:spPr/>
      <dgm:t>
        <a:bodyPr/>
        <a:lstStyle/>
        <a:p>
          <a:endParaRPr lang="es-ES"/>
        </a:p>
      </dgm:t>
    </dgm:pt>
  </dgm:ptLst>
  <dgm:cxnLst>
    <dgm:cxn modelId="{09CC8522-B942-4EC5-BD8F-4F35B695ED4D}" type="presOf" srcId="{00776CF5-D784-44FB-A6EA-836FA80CAB38}" destId="{D7A6D87E-2B0D-478D-AE87-FA385EF8A304}" srcOrd="1" destOrd="0" presId="urn:microsoft.com/office/officeart/2005/8/layout/hProcess7#1"/>
    <dgm:cxn modelId="{36DC9A23-45C0-4696-897D-0B80A035A42C}" type="presOf" srcId="{500CDC6F-1666-4E2F-8F09-90B6A7BA4F11}" destId="{3C95BEFE-B31F-4B2D-8E2D-1391F8294EEF}" srcOrd="0" destOrd="0" presId="urn:microsoft.com/office/officeart/2005/8/layout/hProcess7#1"/>
    <dgm:cxn modelId="{154E16AD-C3DE-40F3-8697-603CCF173FEA}" srcId="{CF15CCC4-BB5E-45C6-9A04-B368B0099125}" destId="{98B32077-0C66-44E9-A242-F3FB2DD8ED7D}" srcOrd="0" destOrd="0" parTransId="{4FBD7E29-7C3B-4467-8F3A-A98E1EA1A9D9}" sibTransId="{7F292C2F-50CE-4E8D-8805-4C488E5B64CC}"/>
    <dgm:cxn modelId="{AC69C54B-7E16-4225-9ABC-769DC5C263AD}" srcId="{7FB4B611-49D9-4406-9897-7B74DB118250}" destId="{500CDC6F-1666-4E2F-8F09-90B6A7BA4F11}" srcOrd="2" destOrd="0" parTransId="{30F2829D-F7BB-46F0-80A2-681972EF4CB2}" sibTransId="{B5D8F54D-7F69-4BCE-9681-D6D22AE53BE2}"/>
    <dgm:cxn modelId="{706F0C87-722A-49B2-ABBF-D5C29E284874}" srcId="{7FB4B611-49D9-4406-9897-7B74DB118250}" destId="{CF15CCC4-BB5E-45C6-9A04-B368B0099125}" srcOrd="0" destOrd="0" parTransId="{C265BEAC-306A-482B-88DF-3867D68F8F7B}" sibTransId="{A4775955-F280-433D-91BF-E125373FC7F6}"/>
    <dgm:cxn modelId="{32CB8372-F414-48CA-A029-3A0672D94439}" srcId="{00776CF5-D784-44FB-A6EA-836FA80CAB38}" destId="{9DC9A1BD-B119-4637-81DB-0BB9D7CDDF34}" srcOrd="0" destOrd="0" parTransId="{C5BD212F-09B0-4DDA-AAE7-17FAE329E878}" sibTransId="{EA941412-B8F0-469E-A4A1-4B02ADB61C3F}"/>
    <dgm:cxn modelId="{4D72D7F8-B2CA-43DF-8153-12F8FEDC0572}" type="presOf" srcId="{00776CF5-D784-44FB-A6EA-836FA80CAB38}" destId="{995B0752-B2D3-4414-B86E-6ECD128B43CC}" srcOrd="0" destOrd="0" presId="urn:microsoft.com/office/officeart/2005/8/layout/hProcess7#1"/>
    <dgm:cxn modelId="{5B7B8E8E-7E76-42C6-A9AC-F24DDAB5F637}" srcId="{7FB4B611-49D9-4406-9897-7B74DB118250}" destId="{00776CF5-D784-44FB-A6EA-836FA80CAB38}" srcOrd="1" destOrd="0" parTransId="{20443504-2F37-4BFB-A47F-0DFEB78340C4}" sibTransId="{41D9E512-2440-45C2-B9BC-88F563F82138}"/>
    <dgm:cxn modelId="{99C27529-C6EB-4893-8FF1-5BB63E350884}" type="presOf" srcId="{9DC9A1BD-B119-4637-81DB-0BB9D7CDDF34}" destId="{9D9F8473-B18C-49F8-985E-46219607DD54}" srcOrd="0" destOrd="0" presId="urn:microsoft.com/office/officeart/2005/8/layout/hProcess7#1"/>
    <dgm:cxn modelId="{B48D07B0-AA5D-42BE-ABED-47CDE5B7169A}" type="presOf" srcId="{98B32077-0C66-44E9-A242-F3FB2DD8ED7D}" destId="{168E48A1-C79B-4D0D-AADD-4F7091F5A495}" srcOrd="0" destOrd="0" presId="urn:microsoft.com/office/officeart/2005/8/layout/hProcess7#1"/>
    <dgm:cxn modelId="{CA90C7DD-C926-44F3-A30D-616965311952}" type="presOf" srcId="{7FB4B611-49D9-4406-9897-7B74DB118250}" destId="{AD75ACC9-3B83-4EC7-A5B1-1906078AF015}" srcOrd="0" destOrd="0" presId="urn:microsoft.com/office/officeart/2005/8/layout/hProcess7#1"/>
    <dgm:cxn modelId="{0970068F-92AC-4F08-8094-CB203016F477}" type="presOf" srcId="{CF15CCC4-BB5E-45C6-9A04-B368B0099125}" destId="{F6C27527-F786-41C9-90E9-8A4AFA2D8EBD}" srcOrd="1" destOrd="0" presId="urn:microsoft.com/office/officeart/2005/8/layout/hProcess7#1"/>
    <dgm:cxn modelId="{914E3FCB-253D-49BC-B423-CFC9D6FAC560}" type="presOf" srcId="{CF15CCC4-BB5E-45C6-9A04-B368B0099125}" destId="{588F263C-0A05-4CCE-A8AF-D521C50434E0}" srcOrd="0" destOrd="0" presId="urn:microsoft.com/office/officeart/2005/8/layout/hProcess7#1"/>
    <dgm:cxn modelId="{C887831A-1B4E-437F-9906-596C9D600071}" srcId="{500CDC6F-1666-4E2F-8F09-90B6A7BA4F11}" destId="{60736F7D-E3B7-4D42-93F5-416A141B760D}" srcOrd="0" destOrd="0" parTransId="{F9F13774-B44B-41EE-9D64-7406CAF9079A}" sibTransId="{7B91C4FC-56EA-47D9-A55A-1372A59D18F1}"/>
    <dgm:cxn modelId="{6831640F-68BF-48CE-8045-95C48E925DDC}" type="presOf" srcId="{60736F7D-E3B7-4D42-93F5-416A141B760D}" destId="{6C6B8B40-1E2B-4FEE-AA20-514629A70BE2}" srcOrd="0" destOrd="0" presId="urn:microsoft.com/office/officeart/2005/8/layout/hProcess7#1"/>
    <dgm:cxn modelId="{5BFFEA01-3ECE-4F92-8778-68DA7A5B0CF3}" type="presOf" srcId="{500CDC6F-1666-4E2F-8F09-90B6A7BA4F11}" destId="{8564EB90-AC9E-4321-92F9-1D3CD4E0D8BE}" srcOrd="1" destOrd="0" presId="urn:microsoft.com/office/officeart/2005/8/layout/hProcess7#1"/>
    <dgm:cxn modelId="{05F52C72-F74D-45F0-8CF3-06A13CB700A6}" type="presParOf" srcId="{AD75ACC9-3B83-4EC7-A5B1-1906078AF015}" destId="{48438B38-2BD4-4B9C-9769-750F980B0743}" srcOrd="0" destOrd="0" presId="urn:microsoft.com/office/officeart/2005/8/layout/hProcess7#1"/>
    <dgm:cxn modelId="{6C258B14-CF63-4EB1-81E7-2F33EE7D86D2}" type="presParOf" srcId="{48438B38-2BD4-4B9C-9769-750F980B0743}" destId="{588F263C-0A05-4CCE-A8AF-D521C50434E0}" srcOrd="0" destOrd="0" presId="urn:microsoft.com/office/officeart/2005/8/layout/hProcess7#1"/>
    <dgm:cxn modelId="{AE87D7A6-CA22-4F8D-883B-ABE65D2DA78A}" type="presParOf" srcId="{48438B38-2BD4-4B9C-9769-750F980B0743}" destId="{F6C27527-F786-41C9-90E9-8A4AFA2D8EBD}" srcOrd="1" destOrd="0" presId="urn:microsoft.com/office/officeart/2005/8/layout/hProcess7#1"/>
    <dgm:cxn modelId="{CAB7322E-D18B-4C59-B428-5DE9DFE60D4C}" type="presParOf" srcId="{48438B38-2BD4-4B9C-9769-750F980B0743}" destId="{168E48A1-C79B-4D0D-AADD-4F7091F5A495}" srcOrd="2" destOrd="0" presId="urn:microsoft.com/office/officeart/2005/8/layout/hProcess7#1"/>
    <dgm:cxn modelId="{BAEF5A1A-864B-4407-AB0C-1BE6D915724A}" type="presParOf" srcId="{AD75ACC9-3B83-4EC7-A5B1-1906078AF015}" destId="{E39DF70C-A4B4-4DB4-9E03-0E8FA27549B5}" srcOrd="1" destOrd="0" presId="urn:microsoft.com/office/officeart/2005/8/layout/hProcess7#1"/>
    <dgm:cxn modelId="{922AC6B7-88F9-4230-BD4E-BFE121F3EEB1}" type="presParOf" srcId="{AD75ACC9-3B83-4EC7-A5B1-1906078AF015}" destId="{266671CC-07DB-45FA-8F04-E4DAE18D2993}" srcOrd="2" destOrd="0" presId="urn:microsoft.com/office/officeart/2005/8/layout/hProcess7#1"/>
    <dgm:cxn modelId="{3BB51E49-4387-4B56-9E14-66A9B92FEAA6}" type="presParOf" srcId="{266671CC-07DB-45FA-8F04-E4DAE18D2993}" destId="{E4554B1B-134D-4B96-8DC4-0126D775B8A7}" srcOrd="0" destOrd="0" presId="urn:microsoft.com/office/officeart/2005/8/layout/hProcess7#1"/>
    <dgm:cxn modelId="{020047FE-FD78-4191-8FA2-FA11A3A4E2FD}" type="presParOf" srcId="{266671CC-07DB-45FA-8F04-E4DAE18D2993}" destId="{8D595093-12B1-4561-B697-31E3DB68F727}" srcOrd="1" destOrd="0" presId="urn:microsoft.com/office/officeart/2005/8/layout/hProcess7#1"/>
    <dgm:cxn modelId="{96CC10E6-67CF-42FE-8C13-D433D70B59EC}" type="presParOf" srcId="{266671CC-07DB-45FA-8F04-E4DAE18D2993}" destId="{532266EA-556C-4D38-A583-A5A4C62C964D}" srcOrd="2" destOrd="0" presId="urn:microsoft.com/office/officeart/2005/8/layout/hProcess7#1"/>
    <dgm:cxn modelId="{BF759C12-648D-4989-83F0-F5616453CC2F}" type="presParOf" srcId="{AD75ACC9-3B83-4EC7-A5B1-1906078AF015}" destId="{3C355497-4ACB-4992-B46E-BDA850FF1FC8}" srcOrd="3" destOrd="0" presId="urn:microsoft.com/office/officeart/2005/8/layout/hProcess7#1"/>
    <dgm:cxn modelId="{9F1DDB03-3AD6-47C9-A929-DD634FFDCB50}" type="presParOf" srcId="{AD75ACC9-3B83-4EC7-A5B1-1906078AF015}" destId="{4272E48B-0BBF-44F8-AE2A-6B557E7EA39F}" srcOrd="4" destOrd="0" presId="urn:microsoft.com/office/officeart/2005/8/layout/hProcess7#1"/>
    <dgm:cxn modelId="{A47179E3-B652-4801-B162-D6DC94D9E05A}" type="presParOf" srcId="{4272E48B-0BBF-44F8-AE2A-6B557E7EA39F}" destId="{995B0752-B2D3-4414-B86E-6ECD128B43CC}" srcOrd="0" destOrd="0" presId="urn:microsoft.com/office/officeart/2005/8/layout/hProcess7#1"/>
    <dgm:cxn modelId="{6215F497-3014-458D-9B25-6CC721470667}" type="presParOf" srcId="{4272E48B-0BBF-44F8-AE2A-6B557E7EA39F}" destId="{D7A6D87E-2B0D-478D-AE87-FA385EF8A304}" srcOrd="1" destOrd="0" presId="urn:microsoft.com/office/officeart/2005/8/layout/hProcess7#1"/>
    <dgm:cxn modelId="{E159B39F-4CE6-4AF6-B4A9-609AAC04B569}" type="presParOf" srcId="{4272E48B-0BBF-44F8-AE2A-6B557E7EA39F}" destId="{9D9F8473-B18C-49F8-985E-46219607DD54}" srcOrd="2" destOrd="0" presId="urn:microsoft.com/office/officeart/2005/8/layout/hProcess7#1"/>
    <dgm:cxn modelId="{43D1E934-FF0E-459F-A9D6-FAA4816AB581}" type="presParOf" srcId="{AD75ACC9-3B83-4EC7-A5B1-1906078AF015}" destId="{4731DAE0-54D9-47CF-84E4-6EFB5A944A2A}" srcOrd="5" destOrd="0" presId="urn:microsoft.com/office/officeart/2005/8/layout/hProcess7#1"/>
    <dgm:cxn modelId="{6F23BE91-AD47-4398-88A9-306EA7B215D0}" type="presParOf" srcId="{AD75ACC9-3B83-4EC7-A5B1-1906078AF015}" destId="{A38F1C6B-0277-4D08-B954-3D6EFB8A5F71}" srcOrd="6" destOrd="0" presId="urn:microsoft.com/office/officeart/2005/8/layout/hProcess7#1"/>
    <dgm:cxn modelId="{A880EC65-E171-41EB-97A1-980E51633B1C}" type="presParOf" srcId="{A38F1C6B-0277-4D08-B954-3D6EFB8A5F71}" destId="{81A30A58-688A-4407-B5F3-CC3763BB1F4D}" srcOrd="0" destOrd="0" presId="urn:microsoft.com/office/officeart/2005/8/layout/hProcess7#1"/>
    <dgm:cxn modelId="{4332CAAD-0D05-4F5C-8A19-1F9A476E5DFD}" type="presParOf" srcId="{A38F1C6B-0277-4D08-B954-3D6EFB8A5F71}" destId="{5310132C-DF26-4F91-83C5-8E8B6B920AA4}" srcOrd="1" destOrd="0" presId="urn:microsoft.com/office/officeart/2005/8/layout/hProcess7#1"/>
    <dgm:cxn modelId="{8863BAEA-25B1-414B-8CC5-915733715C54}" type="presParOf" srcId="{A38F1C6B-0277-4D08-B954-3D6EFB8A5F71}" destId="{799425BF-0BCF-4911-A65F-87AA7ABF93CE}" srcOrd="2" destOrd="0" presId="urn:microsoft.com/office/officeart/2005/8/layout/hProcess7#1"/>
    <dgm:cxn modelId="{E010A355-3CA2-4B18-A2D4-A41F8E9911D3}" type="presParOf" srcId="{AD75ACC9-3B83-4EC7-A5B1-1906078AF015}" destId="{06613B26-DCAF-4160-AC7D-70BE35012701}" srcOrd="7" destOrd="0" presId="urn:microsoft.com/office/officeart/2005/8/layout/hProcess7#1"/>
    <dgm:cxn modelId="{CC2C85EA-A912-4CA8-8E40-846BED9E8D30}" type="presParOf" srcId="{AD75ACC9-3B83-4EC7-A5B1-1906078AF015}" destId="{9BFD7D50-21F3-49D3-A343-84FFB880993F}" srcOrd="8" destOrd="0" presId="urn:microsoft.com/office/officeart/2005/8/layout/hProcess7#1"/>
    <dgm:cxn modelId="{BEBAC071-8FA5-48C9-ACD9-49D807904290}" type="presParOf" srcId="{9BFD7D50-21F3-49D3-A343-84FFB880993F}" destId="{3C95BEFE-B31F-4B2D-8E2D-1391F8294EEF}" srcOrd="0" destOrd="0" presId="urn:microsoft.com/office/officeart/2005/8/layout/hProcess7#1"/>
    <dgm:cxn modelId="{C6061EF8-E338-48BD-8FAD-522A4FED8AE2}" type="presParOf" srcId="{9BFD7D50-21F3-49D3-A343-84FFB880993F}" destId="{8564EB90-AC9E-4321-92F9-1D3CD4E0D8BE}" srcOrd="1" destOrd="0" presId="urn:microsoft.com/office/officeart/2005/8/layout/hProcess7#1"/>
    <dgm:cxn modelId="{BB26DA6F-FF14-4F50-92CF-6FA144E74EC0}" type="presParOf" srcId="{9BFD7D50-21F3-49D3-A343-84FFB880993F}" destId="{6C6B8B40-1E2B-4FEE-AA20-514629A70BE2}" srcOrd="2" destOrd="0" presId="urn:microsoft.com/office/officeart/2005/8/layout/hProcess7#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AB34D7B-D03A-497E-B048-1A07B0F9026B}" type="doc">
      <dgm:prSet loTypeId="urn:microsoft.com/office/officeart/2005/8/layout/vProcess5" loCatId="process" qsTypeId="urn:microsoft.com/office/officeart/2005/8/quickstyle/3d5" qsCatId="3D" csTypeId="urn:microsoft.com/office/officeart/2005/8/colors/accent2_2" csCatId="accent2" phldr="1"/>
      <dgm:spPr/>
      <dgm:t>
        <a:bodyPr/>
        <a:lstStyle/>
        <a:p>
          <a:endParaRPr lang="es-ES"/>
        </a:p>
      </dgm:t>
    </dgm:pt>
    <dgm:pt modelId="{6D89DFD2-DB8D-4D0E-A7BA-36B5D78EAF74}">
      <dgm:prSet phldrT="[Texto]"/>
      <dgm:spPr/>
      <dgm:t>
        <a:bodyPr/>
        <a:lstStyle/>
        <a:p>
          <a:r>
            <a:rPr lang="es-ES" dirty="0" smtClean="0"/>
            <a:t>Golpe de Estado en Guatemala</a:t>
          </a:r>
        </a:p>
        <a:p>
          <a:r>
            <a:rPr lang="es-ES" dirty="0" smtClean="0"/>
            <a:t>Revolución Cubana</a:t>
          </a:r>
          <a:endParaRPr lang="es-ES" dirty="0"/>
        </a:p>
      </dgm:t>
    </dgm:pt>
    <dgm:pt modelId="{9D4ED93C-6F32-496B-808C-A5413E670E81}" type="parTrans" cxnId="{795327B2-DB5A-4303-8C46-3D8D67314E88}">
      <dgm:prSet/>
      <dgm:spPr/>
      <dgm:t>
        <a:bodyPr/>
        <a:lstStyle/>
        <a:p>
          <a:endParaRPr lang="es-ES"/>
        </a:p>
      </dgm:t>
    </dgm:pt>
    <dgm:pt modelId="{78AC9FCA-9DA2-4342-A116-50949946BDC7}" type="sibTrans" cxnId="{795327B2-DB5A-4303-8C46-3D8D67314E88}">
      <dgm:prSet/>
      <dgm:spPr/>
      <dgm:t>
        <a:bodyPr/>
        <a:lstStyle/>
        <a:p>
          <a:endParaRPr lang="es-ES"/>
        </a:p>
      </dgm:t>
    </dgm:pt>
    <dgm:pt modelId="{B0C7CC60-57D9-4767-ADB9-4A9D8B1AA06C}">
      <dgm:prSet phldrT="[Texto]"/>
      <dgm:spPr/>
      <dgm:t>
        <a:bodyPr/>
        <a:lstStyle/>
        <a:p>
          <a:r>
            <a:rPr lang="es-ES" dirty="0" smtClean="0"/>
            <a:t>Dictadura en </a:t>
          </a:r>
          <a:r>
            <a:rPr lang="es-ES" dirty="0" err="1" smtClean="0"/>
            <a:t>Republica</a:t>
          </a:r>
          <a:r>
            <a:rPr lang="es-ES" dirty="0" smtClean="0"/>
            <a:t> Dominicana</a:t>
          </a:r>
        </a:p>
        <a:p>
          <a:r>
            <a:rPr lang="es-ES" dirty="0" smtClean="0"/>
            <a:t>Neocolonialismo</a:t>
          </a:r>
          <a:endParaRPr lang="es-ES" dirty="0"/>
        </a:p>
      </dgm:t>
    </dgm:pt>
    <dgm:pt modelId="{F3ADC17D-E001-43A4-9665-8E57D7001AA9}" type="parTrans" cxnId="{99E6D456-3978-4323-A536-9A30BF0FDCFC}">
      <dgm:prSet/>
      <dgm:spPr/>
      <dgm:t>
        <a:bodyPr/>
        <a:lstStyle/>
        <a:p>
          <a:endParaRPr lang="es-ES"/>
        </a:p>
      </dgm:t>
    </dgm:pt>
    <dgm:pt modelId="{E37D32C0-9F65-4760-902C-747A9E204462}" type="sibTrans" cxnId="{99E6D456-3978-4323-A536-9A30BF0FDCFC}">
      <dgm:prSet/>
      <dgm:spPr/>
      <dgm:t>
        <a:bodyPr/>
        <a:lstStyle/>
        <a:p>
          <a:endParaRPr lang="es-ES"/>
        </a:p>
      </dgm:t>
    </dgm:pt>
    <dgm:pt modelId="{3DD2C0FB-CB5B-4E54-ABDC-B8A9847AB173}">
      <dgm:prSet phldrT="[Texto]"/>
      <dgm:spPr/>
      <dgm:t>
        <a:bodyPr/>
        <a:lstStyle/>
        <a:p>
          <a:r>
            <a:rPr lang="es-ES" dirty="0" smtClean="0"/>
            <a:t>Dictaduras Militares en Países Latinoamericanos</a:t>
          </a:r>
        </a:p>
        <a:p>
          <a:r>
            <a:rPr lang="es-ES" dirty="0" smtClean="0"/>
            <a:t>Caos político en Perú.</a:t>
          </a:r>
          <a:endParaRPr lang="es-ES" dirty="0"/>
        </a:p>
      </dgm:t>
    </dgm:pt>
    <dgm:pt modelId="{2F5E3367-E779-4C88-822E-E050A04FD874}" type="parTrans" cxnId="{BA93B891-6ED8-4506-8A80-7F0E53EB3CBF}">
      <dgm:prSet/>
      <dgm:spPr/>
      <dgm:t>
        <a:bodyPr/>
        <a:lstStyle/>
        <a:p>
          <a:endParaRPr lang="es-ES"/>
        </a:p>
      </dgm:t>
    </dgm:pt>
    <dgm:pt modelId="{8BD86808-B893-4F11-9770-A60F04689F15}" type="sibTrans" cxnId="{BA93B891-6ED8-4506-8A80-7F0E53EB3CBF}">
      <dgm:prSet/>
      <dgm:spPr/>
      <dgm:t>
        <a:bodyPr/>
        <a:lstStyle/>
        <a:p>
          <a:endParaRPr lang="es-ES"/>
        </a:p>
      </dgm:t>
    </dgm:pt>
    <dgm:pt modelId="{ED6365DC-11B1-4AD5-92CC-F7BFDE69203C}" type="pres">
      <dgm:prSet presAssocID="{3AB34D7B-D03A-497E-B048-1A07B0F9026B}" presName="outerComposite" presStyleCnt="0">
        <dgm:presLayoutVars>
          <dgm:chMax val="5"/>
          <dgm:dir/>
          <dgm:resizeHandles val="exact"/>
        </dgm:presLayoutVars>
      </dgm:prSet>
      <dgm:spPr/>
      <dgm:t>
        <a:bodyPr/>
        <a:lstStyle/>
        <a:p>
          <a:endParaRPr lang="es-ES"/>
        </a:p>
      </dgm:t>
    </dgm:pt>
    <dgm:pt modelId="{B69C4B98-BBB6-49A1-B907-4E3408A9444B}" type="pres">
      <dgm:prSet presAssocID="{3AB34D7B-D03A-497E-B048-1A07B0F9026B}" presName="dummyMaxCanvas" presStyleCnt="0">
        <dgm:presLayoutVars/>
      </dgm:prSet>
      <dgm:spPr/>
    </dgm:pt>
    <dgm:pt modelId="{717EA2CE-FF6D-4ACB-A53D-6D333BB27D2A}" type="pres">
      <dgm:prSet presAssocID="{3AB34D7B-D03A-497E-B048-1A07B0F9026B}" presName="ThreeNodes_1" presStyleLbl="node1" presStyleIdx="0" presStyleCnt="3">
        <dgm:presLayoutVars>
          <dgm:bulletEnabled val="1"/>
        </dgm:presLayoutVars>
      </dgm:prSet>
      <dgm:spPr/>
      <dgm:t>
        <a:bodyPr/>
        <a:lstStyle/>
        <a:p>
          <a:endParaRPr lang="es-ES"/>
        </a:p>
      </dgm:t>
    </dgm:pt>
    <dgm:pt modelId="{8B14740E-51D0-44EB-8E5B-9D6580AFF9FD}" type="pres">
      <dgm:prSet presAssocID="{3AB34D7B-D03A-497E-B048-1A07B0F9026B}" presName="ThreeNodes_2" presStyleLbl="node1" presStyleIdx="1" presStyleCnt="3">
        <dgm:presLayoutVars>
          <dgm:bulletEnabled val="1"/>
        </dgm:presLayoutVars>
      </dgm:prSet>
      <dgm:spPr/>
      <dgm:t>
        <a:bodyPr/>
        <a:lstStyle/>
        <a:p>
          <a:endParaRPr lang="es-ES"/>
        </a:p>
      </dgm:t>
    </dgm:pt>
    <dgm:pt modelId="{1F44A72C-C7D3-4A5D-B722-42DB318C16AF}" type="pres">
      <dgm:prSet presAssocID="{3AB34D7B-D03A-497E-B048-1A07B0F9026B}" presName="ThreeNodes_3" presStyleLbl="node1" presStyleIdx="2" presStyleCnt="3">
        <dgm:presLayoutVars>
          <dgm:bulletEnabled val="1"/>
        </dgm:presLayoutVars>
      </dgm:prSet>
      <dgm:spPr/>
      <dgm:t>
        <a:bodyPr/>
        <a:lstStyle/>
        <a:p>
          <a:endParaRPr lang="es-ES"/>
        </a:p>
      </dgm:t>
    </dgm:pt>
    <dgm:pt modelId="{5133C5BF-4082-4899-9AA2-705C5EFFF120}" type="pres">
      <dgm:prSet presAssocID="{3AB34D7B-D03A-497E-B048-1A07B0F9026B}" presName="ThreeConn_1-2" presStyleLbl="fgAccFollowNode1" presStyleIdx="0" presStyleCnt="2">
        <dgm:presLayoutVars>
          <dgm:bulletEnabled val="1"/>
        </dgm:presLayoutVars>
      </dgm:prSet>
      <dgm:spPr/>
      <dgm:t>
        <a:bodyPr/>
        <a:lstStyle/>
        <a:p>
          <a:endParaRPr lang="es-ES"/>
        </a:p>
      </dgm:t>
    </dgm:pt>
    <dgm:pt modelId="{6A6C146A-01D2-45AA-BBEC-C44C99A24360}" type="pres">
      <dgm:prSet presAssocID="{3AB34D7B-D03A-497E-B048-1A07B0F9026B}" presName="ThreeConn_2-3" presStyleLbl="fgAccFollowNode1" presStyleIdx="1" presStyleCnt="2">
        <dgm:presLayoutVars>
          <dgm:bulletEnabled val="1"/>
        </dgm:presLayoutVars>
      </dgm:prSet>
      <dgm:spPr/>
      <dgm:t>
        <a:bodyPr/>
        <a:lstStyle/>
        <a:p>
          <a:endParaRPr lang="es-ES"/>
        </a:p>
      </dgm:t>
    </dgm:pt>
    <dgm:pt modelId="{16C5672A-BF90-4A24-B181-2D92E721B305}" type="pres">
      <dgm:prSet presAssocID="{3AB34D7B-D03A-497E-B048-1A07B0F9026B}" presName="ThreeNodes_1_text" presStyleLbl="node1" presStyleIdx="2" presStyleCnt="3">
        <dgm:presLayoutVars>
          <dgm:bulletEnabled val="1"/>
        </dgm:presLayoutVars>
      </dgm:prSet>
      <dgm:spPr/>
      <dgm:t>
        <a:bodyPr/>
        <a:lstStyle/>
        <a:p>
          <a:endParaRPr lang="es-ES"/>
        </a:p>
      </dgm:t>
    </dgm:pt>
    <dgm:pt modelId="{A88C5839-7C43-4BA6-8AE9-AEA056210991}" type="pres">
      <dgm:prSet presAssocID="{3AB34D7B-D03A-497E-B048-1A07B0F9026B}" presName="ThreeNodes_2_text" presStyleLbl="node1" presStyleIdx="2" presStyleCnt="3">
        <dgm:presLayoutVars>
          <dgm:bulletEnabled val="1"/>
        </dgm:presLayoutVars>
      </dgm:prSet>
      <dgm:spPr/>
      <dgm:t>
        <a:bodyPr/>
        <a:lstStyle/>
        <a:p>
          <a:endParaRPr lang="es-ES"/>
        </a:p>
      </dgm:t>
    </dgm:pt>
    <dgm:pt modelId="{3D281371-7D47-4B19-B8E4-E9D0E2301FC8}" type="pres">
      <dgm:prSet presAssocID="{3AB34D7B-D03A-497E-B048-1A07B0F9026B}" presName="ThreeNodes_3_text" presStyleLbl="node1" presStyleIdx="2" presStyleCnt="3">
        <dgm:presLayoutVars>
          <dgm:bulletEnabled val="1"/>
        </dgm:presLayoutVars>
      </dgm:prSet>
      <dgm:spPr/>
      <dgm:t>
        <a:bodyPr/>
        <a:lstStyle/>
        <a:p>
          <a:endParaRPr lang="es-ES"/>
        </a:p>
      </dgm:t>
    </dgm:pt>
  </dgm:ptLst>
  <dgm:cxnLst>
    <dgm:cxn modelId="{99E6D456-3978-4323-A536-9A30BF0FDCFC}" srcId="{3AB34D7B-D03A-497E-B048-1A07B0F9026B}" destId="{B0C7CC60-57D9-4767-ADB9-4A9D8B1AA06C}" srcOrd="1" destOrd="0" parTransId="{F3ADC17D-E001-43A4-9665-8E57D7001AA9}" sibTransId="{E37D32C0-9F65-4760-902C-747A9E204462}"/>
    <dgm:cxn modelId="{648FD1B5-1A7A-4C56-BEB3-871D454629ED}" type="presOf" srcId="{B0C7CC60-57D9-4767-ADB9-4A9D8B1AA06C}" destId="{8B14740E-51D0-44EB-8E5B-9D6580AFF9FD}" srcOrd="0" destOrd="0" presId="urn:microsoft.com/office/officeart/2005/8/layout/vProcess5"/>
    <dgm:cxn modelId="{0FC3BE74-0E8E-4E1B-A138-9F4ADB9FE17E}" type="presOf" srcId="{78AC9FCA-9DA2-4342-A116-50949946BDC7}" destId="{5133C5BF-4082-4899-9AA2-705C5EFFF120}" srcOrd="0" destOrd="0" presId="urn:microsoft.com/office/officeart/2005/8/layout/vProcess5"/>
    <dgm:cxn modelId="{2E67FB53-E9D8-46C6-B587-43C0289FBB02}" type="presOf" srcId="{6D89DFD2-DB8D-4D0E-A7BA-36B5D78EAF74}" destId="{717EA2CE-FF6D-4ACB-A53D-6D333BB27D2A}" srcOrd="0" destOrd="0" presId="urn:microsoft.com/office/officeart/2005/8/layout/vProcess5"/>
    <dgm:cxn modelId="{7D25BCD4-6394-4EFE-8C70-A9DD36D64953}" type="presOf" srcId="{3AB34D7B-D03A-497E-B048-1A07B0F9026B}" destId="{ED6365DC-11B1-4AD5-92CC-F7BFDE69203C}" srcOrd="0" destOrd="0" presId="urn:microsoft.com/office/officeart/2005/8/layout/vProcess5"/>
    <dgm:cxn modelId="{227FDFB7-D238-4F74-8701-086205126167}" type="presOf" srcId="{3DD2C0FB-CB5B-4E54-ABDC-B8A9847AB173}" destId="{3D281371-7D47-4B19-B8E4-E9D0E2301FC8}" srcOrd="1" destOrd="0" presId="urn:microsoft.com/office/officeart/2005/8/layout/vProcess5"/>
    <dgm:cxn modelId="{76BA2D60-D498-4F0A-B2C9-501E5AC50651}" type="presOf" srcId="{E37D32C0-9F65-4760-902C-747A9E204462}" destId="{6A6C146A-01D2-45AA-BBEC-C44C99A24360}" srcOrd="0" destOrd="0" presId="urn:microsoft.com/office/officeart/2005/8/layout/vProcess5"/>
    <dgm:cxn modelId="{795327B2-DB5A-4303-8C46-3D8D67314E88}" srcId="{3AB34D7B-D03A-497E-B048-1A07B0F9026B}" destId="{6D89DFD2-DB8D-4D0E-A7BA-36B5D78EAF74}" srcOrd="0" destOrd="0" parTransId="{9D4ED93C-6F32-496B-808C-A5413E670E81}" sibTransId="{78AC9FCA-9DA2-4342-A116-50949946BDC7}"/>
    <dgm:cxn modelId="{6CD2A44C-BE99-4BA8-9E6B-354EDFCE9E65}" type="presOf" srcId="{B0C7CC60-57D9-4767-ADB9-4A9D8B1AA06C}" destId="{A88C5839-7C43-4BA6-8AE9-AEA056210991}" srcOrd="1" destOrd="0" presId="urn:microsoft.com/office/officeart/2005/8/layout/vProcess5"/>
    <dgm:cxn modelId="{1B6AFD1C-BF79-469B-87C5-BAE8CE1E70A0}" type="presOf" srcId="{3DD2C0FB-CB5B-4E54-ABDC-B8A9847AB173}" destId="{1F44A72C-C7D3-4A5D-B722-42DB318C16AF}" srcOrd="0" destOrd="0" presId="urn:microsoft.com/office/officeart/2005/8/layout/vProcess5"/>
    <dgm:cxn modelId="{BA93B891-6ED8-4506-8A80-7F0E53EB3CBF}" srcId="{3AB34D7B-D03A-497E-B048-1A07B0F9026B}" destId="{3DD2C0FB-CB5B-4E54-ABDC-B8A9847AB173}" srcOrd="2" destOrd="0" parTransId="{2F5E3367-E779-4C88-822E-E050A04FD874}" sibTransId="{8BD86808-B893-4F11-9770-A60F04689F15}"/>
    <dgm:cxn modelId="{2B2D0F3F-0E1F-42F6-9306-E1FF7DBF0C4C}" type="presOf" srcId="{6D89DFD2-DB8D-4D0E-A7BA-36B5D78EAF74}" destId="{16C5672A-BF90-4A24-B181-2D92E721B305}" srcOrd="1" destOrd="0" presId="urn:microsoft.com/office/officeart/2005/8/layout/vProcess5"/>
    <dgm:cxn modelId="{4B69829B-7007-464C-915A-7136F11CA83B}" type="presParOf" srcId="{ED6365DC-11B1-4AD5-92CC-F7BFDE69203C}" destId="{B69C4B98-BBB6-49A1-B907-4E3408A9444B}" srcOrd="0" destOrd="0" presId="urn:microsoft.com/office/officeart/2005/8/layout/vProcess5"/>
    <dgm:cxn modelId="{257FC34B-7313-4ECD-BF6A-8162E1FF0C7C}" type="presParOf" srcId="{ED6365DC-11B1-4AD5-92CC-F7BFDE69203C}" destId="{717EA2CE-FF6D-4ACB-A53D-6D333BB27D2A}" srcOrd="1" destOrd="0" presId="urn:microsoft.com/office/officeart/2005/8/layout/vProcess5"/>
    <dgm:cxn modelId="{77F12C71-667A-43EA-AE08-A7EE77F2E7A1}" type="presParOf" srcId="{ED6365DC-11B1-4AD5-92CC-F7BFDE69203C}" destId="{8B14740E-51D0-44EB-8E5B-9D6580AFF9FD}" srcOrd="2" destOrd="0" presId="urn:microsoft.com/office/officeart/2005/8/layout/vProcess5"/>
    <dgm:cxn modelId="{D3AFFBEE-BCB2-407C-A384-80AAE85858C4}" type="presParOf" srcId="{ED6365DC-11B1-4AD5-92CC-F7BFDE69203C}" destId="{1F44A72C-C7D3-4A5D-B722-42DB318C16AF}" srcOrd="3" destOrd="0" presId="urn:microsoft.com/office/officeart/2005/8/layout/vProcess5"/>
    <dgm:cxn modelId="{1A75E11A-0C68-451C-9F3E-7BC19AA83A72}" type="presParOf" srcId="{ED6365DC-11B1-4AD5-92CC-F7BFDE69203C}" destId="{5133C5BF-4082-4899-9AA2-705C5EFFF120}" srcOrd="4" destOrd="0" presId="urn:microsoft.com/office/officeart/2005/8/layout/vProcess5"/>
    <dgm:cxn modelId="{BC2BA380-C5EC-4F3B-B4DC-32D861AF4908}" type="presParOf" srcId="{ED6365DC-11B1-4AD5-92CC-F7BFDE69203C}" destId="{6A6C146A-01D2-45AA-BBEC-C44C99A24360}" srcOrd="5" destOrd="0" presId="urn:microsoft.com/office/officeart/2005/8/layout/vProcess5"/>
    <dgm:cxn modelId="{1CE73460-9B6A-4ADC-AE25-3AED7AFBE965}" type="presParOf" srcId="{ED6365DC-11B1-4AD5-92CC-F7BFDE69203C}" destId="{16C5672A-BF90-4A24-B181-2D92E721B305}" srcOrd="6" destOrd="0" presId="urn:microsoft.com/office/officeart/2005/8/layout/vProcess5"/>
    <dgm:cxn modelId="{BFF96931-298A-4114-B5BD-47964E1C3D23}" type="presParOf" srcId="{ED6365DC-11B1-4AD5-92CC-F7BFDE69203C}" destId="{A88C5839-7C43-4BA6-8AE9-AEA056210991}" srcOrd="7" destOrd="0" presId="urn:microsoft.com/office/officeart/2005/8/layout/vProcess5"/>
    <dgm:cxn modelId="{7A47A07F-81FD-4E64-8380-87BF18AF914E}" type="presParOf" srcId="{ED6365DC-11B1-4AD5-92CC-F7BFDE69203C}" destId="{3D281371-7D47-4B19-B8E4-E9D0E2301FC8}" srcOrd="8" destOrd="0" presId="urn:microsoft.com/office/officeart/2005/8/layout/vProcess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8783E25-B2C7-4890-9BBE-624EF6A7A338}" type="doc">
      <dgm:prSet loTypeId="urn:microsoft.com/office/officeart/2005/8/layout/cycle3" loCatId="cycle" qsTypeId="urn:microsoft.com/office/officeart/2005/8/quickstyle/3d3" qsCatId="3D" csTypeId="urn:microsoft.com/office/officeart/2005/8/colors/accent1_2" csCatId="accent1" phldr="1"/>
      <dgm:spPr/>
      <dgm:t>
        <a:bodyPr/>
        <a:lstStyle/>
        <a:p>
          <a:endParaRPr lang="es-ES"/>
        </a:p>
      </dgm:t>
    </dgm:pt>
    <dgm:pt modelId="{58A7281C-7FD1-49AB-8D7D-2EF71E15DD47}">
      <dgm:prSet phldrT="[Texto]"/>
      <dgm:spPr/>
      <dgm:t>
        <a:bodyPr/>
        <a:lstStyle/>
        <a:p>
          <a:r>
            <a:rPr lang="es-CR" dirty="0" smtClean="0"/>
            <a:t>Obra original, la busco para hallar respuestas a sus inquietudes</a:t>
          </a:r>
          <a:endParaRPr lang="es-ES" dirty="0"/>
        </a:p>
      </dgm:t>
    </dgm:pt>
    <dgm:pt modelId="{FD10EA8B-DDAA-47D9-AE29-97D76B917B97}" type="parTrans" cxnId="{F2E2E904-A385-4C83-8D72-82EFA20C069F}">
      <dgm:prSet/>
      <dgm:spPr/>
      <dgm:t>
        <a:bodyPr/>
        <a:lstStyle/>
        <a:p>
          <a:endParaRPr lang="es-ES"/>
        </a:p>
      </dgm:t>
    </dgm:pt>
    <dgm:pt modelId="{1F47C1A4-141A-455A-BF01-B6A4A4B1168C}" type="sibTrans" cxnId="{F2E2E904-A385-4C83-8D72-82EFA20C069F}">
      <dgm:prSet/>
      <dgm:spPr/>
      <dgm:t>
        <a:bodyPr/>
        <a:lstStyle/>
        <a:p>
          <a:endParaRPr lang="es-ES"/>
        </a:p>
      </dgm:t>
    </dgm:pt>
    <dgm:pt modelId="{8FB7B1DC-A253-4D84-B1CA-791F74F06248}">
      <dgm:prSet phldrT="[Texto]"/>
      <dgm:spPr/>
      <dgm:t>
        <a:bodyPr/>
        <a:lstStyle/>
        <a:p>
          <a:r>
            <a:rPr lang="es-CR" dirty="0" smtClean="0"/>
            <a:t>Recogió del surrealismo, la manera de entender al hombre y su búsqueda  de encontrar un camino para salir de la alienación.</a:t>
          </a:r>
          <a:endParaRPr lang="es-ES" dirty="0"/>
        </a:p>
      </dgm:t>
    </dgm:pt>
    <dgm:pt modelId="{33DB2289-4F13-4D30-BF8B-5EF390A54553}" type="parTrans" cxnId="{B38343F4-0D03-4728-A7C9-2D89C63398F5}">
      <dgm:prSet/>
      <dgm:spPr/>
      <dgm:t>
        <a:bodyPr/>
        <a:lstStyle/>
        <a:p>
          <a:endParaRPr lang="es-ES"/>
        </a:p>
      </dgm:t>
    </dgm:pt>
    <dgm:pt modelId="{A6313B0D-69D5-4F67-86CA-743BC84C8B6B}" type="sibTrans" cxnId="{B38343F4-0D03-4728-A7C9-2D89C63398F5}">
      <dgm:prSet/>
      <dgm:spPr/>
      <dgm:t>
        <a:bodyPr/>
        <a:lstStyle/>
        <a:p>
          <a:endParaRPr lang="es-ES"/>
        </a:p>
      </dgm:t>
    </dgm:pt>
    <dgm:pt modelId="{44F8998F-45C5-4C49-9602-862B7022FD37}">
      <dgm:prSet phldrT="[Texto]"/>
      <dgm:spPr/>
      <dgm:t>
        <a:bodyPr/>
        <a:lstStyle/>
        <a:p>
          <a:r>
            <a:rPr lang="es-CR" dirty="0" smtClean="0"/>
            <a:t>En lenguaje que utilizó Cortázar proponía un existencialismo fundado en la irracionalidad</a:t>
          </a:r>
          <a:endParaRPr lang="es-ES" dirty="0"/>
        </a:p>
      </dgm:t>
    </dgm:pt>
    <dgm:pt modelId="{313340E6-BC17-4CAA-BB27-DDC28A640822}" type="parTrans" cxnId="{39254A41-56CA-4E8F-A5B1-BBB5078CFD57}">
      <dgm:prSet/>
      <dgm:spPr/>
      <dgm:t>
        <a:bodyPr/>
        <a:lstStyle/>
        <a:p>
          <a:endParaRPr lang="es-ES"/>
        </a:p>
      </dgm:t>
    </dgm:pt>
    <dgm:pt modelId="{6263BA83-F327-4314-86E3-F36BE228D7E3}" type="sibTrans" cxnId="{39254A41-56CA-4E8F-A5B1-BBB5078CFD57}">
      <dgm:prSet/>
      <dgm:spPr/>
      <dgm:t>
        <a:bodyPr/>
        <a:lstStyle/>
        <a:p>
          <a:endParaRPr lang="es-ES"/>
        </a:p>
      </dgm:t>
    </dgm:pt>
    <dgm:pt modelId="{EBA52A2E-CA20-404E-B3ED-49702BABFFC8}">
      <dgm:prSet phldrT="[Texto]"/>
      <dgm:spPr/>
      <dgm:t>
        <a:bodyPr/>
        <a:lstStyle/>
        <a:p>
          <a:r>
            <a:rPr lang="es-CR" dirty="0" smtClean="0"/>
            <a:t>En lo </a:t>
          </a:r>
          <a:r>
            <a:rPr lang="es-CR" dirty="0" err="1" smtClean="0"/>
            <a:t>neofantástico</a:t>
          </a:r>
          <a:r>
            <a:rPr lang="es-CR" dirty="0" smtClean="0"/>
            <a:t> el escenario de la obra es común a la realidad del lector, los finales son ambiguos e indeterminados.</a:t>
          </a:r>
          <a:endParaRPr lang="es-ES" dirty="0"/>
        </a:p>
      </dgm:t>
    </dgm:pt>
    <dgm:pt modelId="{22E9AA74-CC8E-4E93-90C3-383DF577508F}" type="parTrans" cxnId="{40BB58DB-C1BE-49E0-9C83-7BC2D80310E1}">
      <dgm:prSet/>
      <dgm:spPr/>
      <dgm:t>
        <a:bodyPr/>
        <a:lstStyle/>
        <a:p>
          <a:endParaRPr lang="es-ES"/>
        </a:p>
      </dgm:t>
    </dgm:pt>
    <dgm:pt modelId="{31F7723E-B8DB-4320-8BCB-FC43C0F24764}" type="sibTrans" cxnId="{40BB58DB-C1BE-49E0-9C83-7BC2D80310E1}">
      <dgm:prSet/>
      <dgm:spPr/>
      <dgm:t>
        <a:bodyPr/>
        <a:lstStyle/>
        <a:p>
          <a:endParaRPr lang="es-ES"/>
        </a:p>
      </dgm:t>
    </dgm:pt>
    <dgm:pt modelId="{64C8C37C-7C3E-41FB-84CA-33715E0E3580}">
      <dgm:prSet phldrT="[Texto]"/>
      <dgm:spPr/>
      <dgm:t>
        <a:bodyPr/>
        <a:lstStyle/>
        <a:p>
          <a:r>
            <a:rPr lang="es-CR" dirty="0" smtClean="0"/>
            <a:t>urgencia de crear una literatura distinta</a:t>
          </a:r>
          <a:endParaRPr lang="es-ES" dirty="0"/>
        </a:p>
      </dgm:t>
    </dgm:pt>
    <dgm:pt modelId="{8D1B6437-51C3-492F-A6AF-3854CF810C0D}" type="parTrans" cxnId="{BC263449-8265-45E8-BE35-55DCC0917510}">
      <dgm:prSet/>
      <dgm:spPr/>
      <dgm:t>
        <a:bodyPr/>
        <a:lstStyle/>
        <a:p>
          <a:endParaRPr lang="es-ES"/>
        </a:p>
      </dgm:t>
    </dgm:pt>
    <dgm:pt modelId="{CBA39007-A22F-4EB9-A791-752B0566BDF9}" type="sibTrans" cxnId="{BC263449-8265-45E8-BE35-55DCC0917510}">
      <dgm:prSet/>
      <dgm:spPr/>
      <dgm:t>
        <a:bodyPr/>
        <a:lstStyle/>
        <a:p>
          <a:endParaRPr lang="es-ES"/>
        </a:p>
      </dgm:t>
    </dgm:pt>
    <dgm:pt modelId="{146BB290-B0DF-4ECF-B4B8-50F73D2C2D09}" type="pres">
      <dgm:prSet presAssocID="{D8783E25-B2C7-4890-9BBE-624EF6A7A338}" presName="Name0" presStyleCnt="0">
        <dgm:presLayoutVars>
          <dgm:dir/>
          <dgm:resizeHandles val="exact"/>
        </dgm:presLayoutVars>
      </dgm:prSet>
      <dgm:spPr/>
      <dgm:t>
        <a:bodyPr/>
        <a:lstStyle/>
        <a:p>
          <a:endParaRPr lang="es-ES"/>
        </a:p>
      </dgm:t>
    </dgm:pt>
    <dgm:pt modelId="{82E0EA06-B1E5-447D-83F1-06A710021172}" type="pres">
      <dgm:prSet presAssocID="{D8783E25-B2C7-4890-9BBE-624EF6A7A338}" presName="cycle" presStyleCnt="0"/>
      <dgm:spPr/>
    </dgm:pt>
    <dgm:pt modelId="{BE472952-CBA6-4D86-994D-B0160C95225F}" type="pres">
      <dgm:prSet presAssocID="{58A7281C-7FD1-49AB-8D7D-2EF71E15DD47}" presName="nodeFirstNode" presStyleLbl="node1" presStyleIdx="0" presStyleCnt="5" custScaleX="150287" custRadScaleRad="105234" custRadScaleInc="-3988">
        <dgm:presLayoutVars>
          <dgm:bulletEnabled val="1"/>
        </dgm:presLayoutVars>
      </dgm:prSet>
      <dgm:spPr/>
      <dgm:t>
        <a:bodyPr/>
        <a:lstStyle/>
        <a:p>
          <a:endParaRPr lang="es-ES"/>
        </a:p>
      </dgm:t>
    </dgm:pt>
    <dgm:pt modelId="{C1ADF7A6-BEBC-4389-9B23-7A8DA9924FEE}" type="pres">
      <dgm:prSet presAssocID="{1F47C1A4-141A-455A-BF01-B6A4A4B1168C}" presName="sibTransFirstNode" presStyleLbl="bgShp" presStyleIdx="0" presStyleCnt="1"/>
      <dgm:spPr/>
      <dgm:t>
        <a:bodyPr/>
        <a:lstStyle/>
        <a:p>
          <a:endParaRPr lang="es-ES"/>
        </a:p>
      </dgm:t>
    </dgm:pt>
    <dgm:pt modelId="{98FF97FB-F514-40D2-9DCD-7D0C7B4C48D2}" type="pres">
      <dgm:prSet presAssocID="{8FB7B1DC-A253-4D84-B1CA-791F74F06248}" presName="nodeFollowingNodes" presStyleLbl="node1" presStyleIdx="1" presStyleCnt="5" custScaleX="174811" custRadScaleRad="117582" custRadScaleInc="13432">
        <dgm:presLayoutVars>
          <dgm:bulletEnabled val="1"/>
        </dgm:presLayoutVars>
      </dgm:prSet>
      <dgm:spPr/>
      <dgm:t>
        <a:bodyPr/>
        <a:lstStyle/>
        <a:p>
          <a:endParaRPr lang="es-ES"/>
        </a:p>
      </dgm:t>
    </dgm:pt>
    <dgm:pt modelId="{5DC9535E-732A-42AF-AB44-9E8E8B93FC08}" type="pres">
      <dgm:prSet presAssocID="{44F8998F-45C5-4C49-9602-862B7022FD37}" presName="nodeFollowingNodes" presStyleLbl="node1" presStyleIdx="2" presStyleCnt="5" custScaleX="207105" custRadScaleRad="119120" custRadScaleInc="-32170">
        <dgm:presLayoutVars>
          <dgm:bulletEnabled val="1"/>
        </dgm:presLayoutVars>
      </dgm:prSet>
      <dgm:spPr/>
      <dgm:t>
        <a:bodyPr/>
        <a:lstStyle/>
        <a:p>
          <a:endParaRPr lang="es-ES"/>
        </a:p>
      </dgm:t>
    </dgm:pt>
    <dgm:pt modelId="{9B9F0202-F080-49F2-8913-ADCEFC8D8114}" type="pres">
      <dgm:prSet presAssocID="{EBA52A2E-CA20-404E-B3ED-49702BABFFC8}" presName="nodeFollowingNodes" presStyleLbl="node1" presStyleIdx="3" presStyleCnt="5" custScaleX="134575" custRadScaleRad="121818" custRadScaleInc="33627">
        <dgm:presLayoutVars>
          <dgm:bulletEnabled val="1"/>
        </dgm:presLayoutVars>
      </dgm:prSet>
      <dgm:spPr/>
      <dgm:t>
        <a:bodyPr/>
        <a:lstStyle/>
        <a:p>
          <a:endParaRPr lang="es-ES"/>
        </a:p>
      </dgm:t>
    </dgm:pt>
    <dgm:pt modelId="{EA9B0A10-DE74-46C2-A9B1-292E31C75192}" type="pres">
      <dgm:prSet presAssocID="{64C8C37C-7C3E-41FB-84CA-33715E0E3580}" presName="nodeFollowingNodes" presStyleLbl="node1" presStyleIdx="4" presStyleCnt="5" custScaleX="143538" custRadScaleRad="117582" custRadScaleInc="-13432">
        <dgm:presLayoutVars>
          <dgm:bulletEnabled val="1"/>
        </dgm:presLayoutVars>
      </dgm:prSet>
      <dgm:spPr/>
      <dgm:t>
        <a:bodyPr/>
        <a:lstStyle/>
        <a:p>
          <a:endParaRPr lang="es-ES"/>
        </a:p>
      </dgm:t>
    </dgm:pt>
  </dgm:ptLst>
  <dgm:cxnLst>
    <dgm:cxn modelId="{F460E274-6EC7-4A38-BF67-56632804FDD7}" type="presOf" srcId="{EBA52A2E-CA20-404E-B3ED-49702BABFFC8}" destId="{9B9F0202-F080-49F2-8913-ADCEFC8D8114}" srcOrd="0" destOrd="0" presId="urn:microsoft.com/office/officeart/2005/8/layout/cycle3"/>
    <dgm:cxn modelId="{069A872C-563F-48A4-BDCD-12E923C2FDC4}" type="presOf" srcId="{1F47C1A4-141A-455A-BF01-B6A4A4B1168C}" destId="{C1ADF7A6-BEBC-4389-9B23-7A8DA9924FEE}" srcOrd="0" destOrd="0" presId="urn:microsoft.com/office/officeart/2005/8/layout/cycle3"/>
    <dgm:cxn modelId="{DA638DE2-59D7-4FCF-AADE-CB9403312887}" type="presOf" srcId="{8FB7B1DC-A253-4D84-B1CA-791F74F06248}" destId="{98FF97FB-F514-40D2-9DCD-7D0C7B4C48D2}" srcOrd="0" destOrd="0" presId="urn:microsoft.com/office/officeart/2005/8/layout/cycle3"/>
    <dgm:cxn modelId="{B38343F4-0D03-4728-A7C9-2D89C63398F5}" srcId="{D8783E25-B2C7-4890-9BBE-624EF6A7A338}" destId="{8FB7B1DC-A253-4D84-B1CA-791F74F06248}" srcOrd="1" destOrd="0" parTransId="{33DB2289-4F13-4D30-BF8B-5EF390A54553}" sibTransId="{A6313B0D-69D5-4F67-86CA-743BC84C8B6B}"/>
    <dgm:cxn modelId="{4AF4AC6A-8624-4B83-82E7-62530744E2F3}" type="presOf" srcId="{58A7281C-7FD1-49AB-8D7D-2EF71E15DD47}" destId="{BE472952-CBA6-4D86-994D-B0160C95225F}" srcOrd="0" destOrd="0" presId="urn:microsoft.com/office/officeart/2005/8/layout/cycle3"/>
    <dgm:cxn modelId="{39254A41-56CA-4E8F-A5B1-BBB5078CFD57}" srcId="{D8783E25-B2C7-4890-9BBE-624EF6A7A338}" destId="{44F8998F-45C5-4C49-9602-862B7022FD37}" srcOrd="2" destOrd="0" parTransId="{313340E6-BC17-4CAA-BB27-DDC28A640822}" sibTransId="{6263BA83-F327-4314-86E3-F36BE228D7E3}"/>
    <dgm:cxn modelId="{F2E2E904-A385-4C83-8D72-82EFA20C069F}" srcId="{D8783E25-B2C7-4890-9BBE-624EF6A7A338}" destId="{58A7281C-7FD1-49AB-8D7D-2EF71E15DD47}" srcOrd="0" destOrd="0" parTransId="{FD10EA8B-DDAA-47D9-AE29-97D76B917B97}" sibTransId="{1F47C1A4-141A-455A-BF01-B6A4A4B1168C}"/>
    <dgm:cxn modelId="{03AB3358-75E1-4AC7-B79E-F687A7A11B9B}" type="presOf" srcId="{44F8998F-45C5-4C49-9602-862B7022FD37}" destId="{5DC9535E-732A-42AF-AB44-9E8E8B93FC08}" srcOrd="0" destOrd="0" presId="urn:microsoft.com/office/officeart/2005/8/layout/cycle3"/>
    <dgm:cxn modelId="{40BB58DB-C1BE-49E0-9C83-7BC2D80310E1}" srcId="{D8783E25-B2C7-4890-9BBE-624EF6A7A338}" destId="{EBA52A2E-CA20-404E-B3ED-49702BABFFC8}" srcOrd="3" destOrd="0" parTransId="{22E9AA74-CC8E-4E93-90C3-383DF577508F}" sibTransId="{31F7723E-B8DB-4320-8BCB-FC43C0F24764}"/>
    <dgm:cxn modelId="{02ECD92B-35CB-4716-BA88-1BCFACA8117D}" type="presOf" srcId="{D8783E25-B2C7-4890-9BBE-624EF6A7A338}" destId="{146BB290-B0DF-4ECF-B4B8-50F73D2C2D09}" srcOrd="0" destOrd="0" presId="urn:microsoft.com/office/officeart/2005/8/layout/cycle3"/>
    <dgm:cxn modelId="{446A9DA7-D533-4D22-8107-23A02E53B6EF}" type="presOf" srcId="{64C8C37C-7C3E-41FB-84CA-33715E0E3580}" destId="{EA9B0A10-DE74-46C2-A9B1-292E31C75192}" srcOrd="0" destOrd="0" presId="urn:microsoft.com/office/officeart/2005/8/layout/cycle3"/>
    <dgm:cxn modelId="{BC263449-8265-45E8-BE35-55DCC0917510}" srcId="{D8783E25-B2C7-4890-9BBE-624EF6A7A338}" destId="{64C8C37C-7C3E-41FB-84CA-33715E0E3580}" srcOrd="4" destOrd="0" parTransId="{8D1B6437-51C3-492F-A6AF-3854CF810C0D}" sibTransId="{CBA39007-A22F-4EB9-A791-752B0566BDF9}"/>
    <dgm:cxn modelId="{0AD2ECC1-059A-4273-9E11-39F799F0EBC0}" type="presParOf" srcId="{146BB290-B0DF-4ECF-B4B8-50F73D2C2D09}" destId="{82E0EA06-B1E5-447D-83F1-06A710021172}" srcOrd="0" destOrd="0" presId="urn:microsoft.com/office/officeart/2005/8/layout/cycle3"/>
    <dgm:cxn modelId="{1E11C056-B912-4B25-AD86-A9C4ACCDC1F8}" type="presParOf" srcId="{82E0EA06-B1E5-447D-83F1-06A710021172}" destId="{BE472952-CBA6-4D86-994D-B0160C95225F}" srcOrd="0" destOrd="0" presId="urn:microsoft.com/office/officeart/2005/8/layout/cycle3"/>
    <dgm:cxn modelId="{6D16C357-7655-417B-8801-B68D8121BC6B}" type="presParOf" srcId="{82E0EA06-B1E5-447D-83F1-06A710021172}" destId="{C1ADF7A6-BEBC-4389-9B23-7A8DA9924FEE}" srcOrd="1" destOrd="0" presId="urn:microsoft.com/office/officeart/2005/8/layout/cycle3"/>
    <dgm:cxn modelId="{0ADC0CCC-EF26-40BE-BD53-0C53D52747DB}" type="presParOf" srcId="{82E0EA06-B1E5-447D-83F1-06A710021172}" destId="{98FF97FB-F514-40D2-9DCD-7D0C7B4C48D2}" srcOrd="2" destOrd="0" presId="urn:microsoft.com/office/officeart/2005/8/layout/cycle3"/>
    <dgm:cxn modelId="{0BF5EE85-9C76-4053-B5BE-9B5A1829B42D}" type="presParOf" srcId="{82E0EA06-B1E5-447D-83F1-06A710021172}" destId="{5DC9535E-732A-42AF-AB44-9E8E8B93FC08}" srcOrd="3" destOrd="0" presId="urn:microsoft.com/office/officeart/2005/8/layout/cycle3"/>
    <dgm:cxn modelId="{5930D166-224E-4ADD-90DA-19BA4998AF10}" type="presParOf" srcId="{82E0EA06-B1E5-447D-83F1-06A710021172}" destId="{9B9F0202-F080-49F2-8913-ADCEFC8D8114}" srcOrd="4" destOrd="0" presId="urn:microsoft.com/office/officeart/2005/8/layout/cycle3"/>
    <dgm:cxn modelId="{AFF34406-0641-49AE-8B64-0A4EF31E2241}" type="presParOf" srcId="{82E0EA06-B1E5-447D-83F1-06A710021172}" destId="{EA9B0A10-DE74-46C2-A9B1-292E31C75192}" srcOrd="5"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79880A6-5C93-45D3-A201-DBF63223E384}" type="doc">
      <dgm:prSet loTypeId="urn:microsoft.com/office/officeart/2005/8/layout/hProcess3" loCatId="process" qsTypeId="urn:microsoft.com/office/officeart/2005/8/quickstyle/3d7" qsCatId="3D" csTypeId="urn:microsoft.com/office/officeart/2005/8/colors/accent3_5" csCatId="accent3" phldr="1"/>
      <dgm:spPr/>
    </dgm:pt>
    <dgm:pt modelId="{301799DA-A69F-4D19-8015-44A3DC84A678}">
      <dgm:prSet phldrT="[Texto]"/>
      <dgm:spPr/>
      <dgm:t>
        <a:bodyPr/>
        <a:lstStyle/>
        <a:p>
          <a:r>
            <a:rPr lang="es-ES" dirty="0" smtClean="0"/>
            <a:t>OBRAS</a:t>
          </a:r>
          <a:endParaRPr lang="es-ES" dirty="0"/>
        </a:p>
      </dgm:t>
    </dgm:pt>
    <dgm:pt modelId="{C615D4CB-CA85-4981-9F4A-F2A8EF8EFA83}" type="parTrans" cxnId="{A55D1CAB-5E25-429D-9CC3-8C9B1CC32BE7}">
      <dgm:prSet/>
      <dgm:spPr/>
      <dgm:t>
        <a:bodyPr/>
        <a:lstStyle/>
        <a:p>
          <a:endParaRPr lang="es-ES"/>
        </a:p>
      </dgm:t>
    </dgm:pt>
    <dgm:pt modelId="{D7F16A57-05C8-4E44-BDD3-83BC54A29310}" type="sibTrans" cxnId="{A55D1CAB-5E25-429D-9CC3-8C9B1CC32BE7}">
      <dgm:prSet/>
      <dgm:spPr/>
      <dgm:t>
        <a:bodyPr/>
        <a:lstStyle/>
        <a:p>
          <a:endParaRPr lang="es-ES"/>
        </a:p>
      </dgm:t>
    </dgm:pt>
    <dgm:pt modelId="{D394D9B5-23E7-43F0-8911-C7CAB0FB2E8E}">
      <dgm:prSet custT="1"/>
      <dgm:spPr/>
      <dgm:t>
        <a:bodyPr/>
        <a:lstStyle/>
        <a:p>
          <a:r>
            <a:rPr lang="es-ES" sz="1400" dirty="0" smtClean="0"/>
            <a:t>títulos teóricos, tales como </a:t>
          </a:r>
          <a:r>
            <a:rPr lang="es-ES" sz="1400" i="1" dirty="0" smtClean="0"/>
            <a:t>Tientos y diferencias</a:t>
          </a:r>
          <a:r>
            <a:rPr lang="es-ES" sz="1400" dirty="0" smtClean="0"/>
            <a:t> (1964), </a:t>
          </a:r>
          <a:r>
            <a:rPr lang="es-ES" sz="1400" i="1" dirty="0" smtClean="0"/>
            <a:t>Literatura y conciencia política en América Latina</a:t>
          </a:r>
          <a:r>
            <a:rPr lang="es-ES" sz="1400" dirty="0" smtClean="0"/>
            <a:t> (1969) y </a:t>
          </a:r>
          <a:r>
            <a:rPr lang="es-ES" sz="1400" i="1" dirty="0" smtClean="0"/>
            <a:t>Razón de ser</a:t>
          </a:r>
          <a:r>
            <a:rPr lang="es-ES" sz="1400" dirty="0" smtClean="0"/>
            <a:t> (1976), ensayos recogidos en un volumen publicado póstumamente en La Habana, precisamente bajo el título genérico de </a:t>
          </a:r>
          <a:r>
            <a:rPr lang="es-ES" sz="1400" i="1" dirty="0" smtClean="0"/>
            <a:t>Ensayos</a:t>
          </a:r>
          <a:r>
            <a:rPr lang="es-ES" sz="1400" dirty="0" smtClean="0"/>
            <a:t>(1984). En 1977 se le concedió el Premio Cervantes.</a:t>
          </a:r>
          <a:endParaRPr lang="es-ES" sz="1400" dirty="0"/>
        </a:p>
      </dgm:t>
    </dgm:pt>
    <dgm:pt modelId="{10E007E3-55CB-42B0-ACA4-BEAA2E23660F}" type="parTrans" cxnId="{B8EE91A1-47E4-46F7-9610-2700EE779120}">
      <dgm:prSet/>
      <dgm:spPr/>
      <dgm:t>
        <a:bodyPr/>
        <a:lstStyle/>
        <a:p>
          <a:endParaRPr lang="es-ES"/>
        </a:p>
      </dgm:t>
    </dgm:pt>
    <dgm:pt modelId="{68DBE488-91D4-4187-8C5E-4AF015B9862F}" type="sibTrans" cxnId="{B8EE91A1-47E4-46F7-9610-2700EE779120}">
      <dgm:prSet/>
      <dgm:spPr/>
      <dgm:t>
        <a:bodyPr/>
        <a:lstStyle/>
        <a:p>
          <a:endParaRPr lang="es-ES"/>
        </a:p>
      </dgm:t>
    </dgm:pt>
    <dgm:pt modelId="{205F8C8B-A7F9-48DA-9040-14070A38F0A0}" type="pres">
      <dgm:prSet presAssocID="{079880A6-5C93-45D3-A201-DBF63223E384}" presName="Name0" presStyleCnt="0">
        <dgm:presLayoutVars>
          <dgm:dir/>
          <dgm:animLvl val="lvl"/>
          <dgm:resizeHandles val="exact"/>
        </dgm:presLayoutVars>
      </dgm:prSet>
      <dgm:spPr/>
    </dgm:pt>
    <dgm:pt modelId="{F4140E7C-9ECA-4966-8ADF-223B903FFF93}" type="pres">
      <dgm:prSet presAssocID="{079880A6-5C93-45D3-A201-DBF63223E384}" presName="dummy" presStyleCnt="0"/>
      <dgm:spPr/>
    </dgm:pt>
    <dgm:pt modelId="{A49D67D8-CDD6-4355-9BD0-9022B936CDD3}" type="pres">
      <dgm:prSet presAssocID="{079880A6-5C93-45D3-A201-DBF63223E384}" presName="linH" presStyleCnt="0"/>
      <dgm:spPr/>
    </dgm:pt>
    <dgm:pt modelId="{FA175FA6-86E9-4233-BA4D-A6DF34CE6735}" type="pres">
      <dgm:prSet presAssocID="{079880A6-5C93-45D3-A201-DBF63223E384}" presName="padding1" presStyleCnt="0"/>
      <dgm:spPr/>
    </dgm:pt>
    <dgm:pt modelId="{2D16225F-31EE-49F3-9D2A-6FC07E6F3269}" type="pres">
      <dgm:prSet presAssocID="{301799DA-A69F-4D19-8015-44A3DC84A678}" presName="linV" presStyleCnt="0"/>
      <dgm:spPr/>
    </dgm:pt>
    <dgm:pt modelId="{8AAB37CE-47F0-46A5-8D7B-25803BDED009}" type="pres">
      <dgm:prSet presAssocID="{301799DA-A69F-4D19-8015-44A3DC84A678}" presName="spVertical1" presStyleCnt="0"/>
      <dgm:spPr/>
    </dgm:pt>
    <dgm:pt modelId="{8327FE12-9A30-46F0-9E5C-D2EB2BCC4032}" type="pres">
      <dgm:prSet presAssocID="{301799DA-A69F-4D19-8015-44A3DC84A678}" presName="parTx" presStyleLbl="revTx" presStyleIdx="0" presStyleCnt="2">
        <dgm:presLayoutVars>
          <dgm:chMax val="0"/>
          <dgm:chPref val="0"/>
          <dgm:bulletEnabled val="1"/>
        </dgm:presLayoutVars>
      </dgm:prSet>
      <dgm:spPr/>
      <dgm:t>
        <a:bodyPr/>
        <a:lstStyle/>
        <a:p>
          <a:endParaRPr lang="es-ES"/>
        </a:p>
      </dgm:t>
    </dgm:pt>
    <dgm:pt modelId="{A3EC34F9-631C-485A-B5AF-52032148674C}" type="pres">
      <dgm:prSet presAssocID="{301799DA-A69F-4D19-8015-44A3DC84A678}" presName="spVertical2" presStyleCnt="0"/>
      <dgm:spPr/>
    </dgm:pt>
    <dgm:pt modelId="{EAAC9934-0FE0-42B3-AB84-8E02974F5213}" type="pres">
      <dgm:prSet presAssocID="{301799DA-A69F-4D19-8015-44A3DC84A678}" presName="spVertical3" presStyleCnt="0"/>
      <dgm:spPr/>
    </dgm:pt>
    <dgm:pt modelId="{43CCB3BC-F9A3-43DF-ABD5-B7F16C9F9C80}" type="pres">
      <dgm:prSet presAssocID="{D7F16A57-05C8-4E44-BDD3-83BC54A29310}" presName="space" presStyleCnt="0"/>
      <dgm:spPr/>
    </dgm:pt>
    <dgm:pt modelId="{31D195F1-4304-4360-8D70-5A97B3E46838}" type="pres">
      <dgm:prSet presAssocID="{D394D9B5-23E7-43F0-8911-C7CAB0FB2E8E}" presName="linV" presStyleCnt="0"/>
      <dgm:spPr/>
    </dgm:pt>
    <dgm:pt modelId="{E4713B71-5A1B-4337-A7E0-879FE1F435B3}" type="pres">
      <dgm:prSet presAssocID="{D394D9B5-23E7-43F0-8911-C7CAB0FB2E8E}" presName="spVertical1" presStyleCnt="0"/>
      <dgm:spPr/>
    </dgm:pt>
    <dgm:pt modelId="{D60861A1-CCD0-4891-A385-75051476CF15}" type="pres">
      <dgm:prSet presAssocID="{D394D9B5-23E7-43F0-8911-C7CAB0FB2E8E}" presName="parTx" presStyleLbl="revTx" presStyleIdx="1" presStyleCnt="2" custScaleX="268414">
        <dgm:presLayoutVars>
          <dgm:chMax val="0"/>
          <dgm:chPref val="0"/>
          <dgm:bulletEnabled val="1"/>
        </dgm:presLayoutVars>
      </dgm:prSet>
      <dgm:spPr/>
      <dgm:t>
        <a:bodyPr/>
        <a:lstStyle/>
        <a:p>
          <a:endParaRPr lang="es-ES"/>
        </a:p>
      </dgm:t>
    </dgm:pt>
    <dgm:pt modelId="{61528E57-BDCD-44F3-802C-CD5E34911DF2}" type="pres">
      <dgm:prSet presAssocID="{D394D9B5-23E7-43F0-8911-C7CAB0FB2E8E}" presName="spVertical2" presStyleCnt="0"/>
      <dgm:spPr/>
    </dgm:pt>
    <dgm:pt modelId="{13DB1000-54F0-4C22-AB4C-85A604CB36C5}" type="pres">
      <dgm:prSet presAssocID="{D394D9B5-23E7-43F0-8911-C7CAB0FB2E8E}" presName="spVertical3" presStyleCnt="0"/>
      <dgm:spPr/>
    </dgm:pt>
    <dgm:pt modelId="{FD4A28D7-E2E8-42CF-B386-7AD24BDA1FDA}" type="pres">
      <dgm:prSet presAssocID="{079880A6-5C93-45D3-A201-DBF63223E384}" presName="padding2" presStyleCnt="0"/>
      <dgm:spPr/>
    </dgm:pt>
    <dgm:pt modelId="{02A7F14C-3068-4209-BA76-53193E201D01}" type="pres">
      <dgm:prSet presAssocID="{079880A6-5C93-45D3-A201-DBF63223E384}" presName="negArrow" presStyleCnt="0"/>
      <dgm:spPr/>
    </dgm:pt>
    <dgm:pt modelId="{C1454C02-839E-438D-AEEE-CD1C90F7D6A0}" type="pres">
      <dgm:prSet presAssocID="{079880A6-5C93-45D3-A201-DBF63223E384}" presName="backgroundArrow" presStyleLbl="node1" presStyleIdx="0" presStyleCnt="1" custLinFactNeighborX="847" custLinFactNeighborY="602"/>
      <dgm:spPr/>
    </dgm:pt>
  </dgm:ptLst>
  <dgm:cxnLst>
    <dgm:cxn modelId="{06195754-BBEA-4681-87DB-478272C0D07C}" type="presOf" srcId="{301799DA-A69F-4D19-8015-44A3DC84A678}" destId="{8327FE12-9A30-46F0-9E5C-D2EB2BCC4032}" srcOrd="0" destOrd="0" presId="urn:microsoft.com/office/officeart/2005/8/layout/hProcess3"/>
    <dgm:cxn modelId="{A55D1CAB-5E25-429D-9CC3-8C9B1CC32BE7}" srcId="{079880A6-5C93-45D3-A201-DBF63223E384}" destId="{301799DA-A69F-4D19-8015-44A3DC84A678}" srcOrd="0" destOrd="0" parTransId="{C615D4CB-CA85-4981-9F4A-F2A8EF8EFA83}" sibTransId="{D7F16A57-05C8-4E44-BDD3-83BC54A29310}"/>
    <dgm:cxn modelId="{1E61B1BF-A4CF-4410-822A-432B531D853E}" type="presOf" srcId="{D394D9B5-23E7-43F0-8911-C7CAB0FB2E8E}" destId="{D60861A1-CCD0-4891-A385-75051476CF15}" srcOrd="0" destOrd="0" presId="urn:microsoft.com/office/officeart/2005/8/layout/hProcess3"/>
    <dgm:cxn modelId="{6AFBFA76-9240-432D-8352-B1704A418A41}" type="presOf" srcId="{079880A6-5C93-45D3-A201-DBF63223E384}" destId="{205F8C8B-A7F9-48DA-9040-14070A38F0A0}" srcOrd="0" destOrd="0" presId="urn:microsoft.com/office/officeart/2005/8/layout/hProcess3"/>
    <dgm:cxn modelId="{B8EE91A1-47E4-46F7-9610-2700EE779120}" srcId="{079880A6-5C93-45D3-A201-DBF63223E384}" destId="{D394D9B5-23E7-43F0-8911-C7CAB0FB2E8E}" srcOrd="1" destOrd="0" parTransId="{10E007E3-55CB-42B0-ACA4-BEAA2E23660F}" sibTransId="{68DBE488-91D4-4187-8C5E-4AF015B9862F}"/>
    <dgm:cxn modelId="{405E5EA3-B31A-4526-A8CC-FB7AF90C6CAB}" type="presParOf" srcId="{205F8C8B-A7F9-48DA-9040-14070A38F0A0}" destId="{F4140E7C-9ECA-4966-8ADF-223B903FFF93}" srcOrd="0" destOrd="0" presId="urn:microsoft.com/office/officeart/2005/8/layout/hProcess3"/>
    <dgm:cxn modelId="{3BC9D25B-1AF8-42DF-9CDF-E29432AF4705}" type="presParOf" srcId="{205F8C8B-A7F9-48DA-9040-14070A38F0A0}" destId="{A49D67D8-CDD6-4355-9BD0-9022B936CDD3}" srcOrd="1" destOrd="0" presId="urn:microsoft.com/office/officeart/2005/8/layout/hProcess3"/>
    <dgm:cxn modelId="{3503D9EB-3056-47ED-97B6-59BFB8055A88}" type="presParOf" srcId="{A49D67D8-CDD6-4355-9BD0-9022B936CDD3}" destId="{FA175FA6-86E9-4233-BA4D-A6DF34CE6735}" srcOrd="0" destOrd="0" presId="urn:microsoft.com/office/officeart/2005/8/layout/hProcess3"/>
    <dgm:cxn modelId="{BC22E026-81EB-403F-9E50-13519D77DF03}" type="presParOf" srcId="{A49D67D8-CDD6-4355-9BD0-9022B936CDD3}" destId="{2D16225F-31EE-49F3-9D2A-6FC07E6F3269}" srcOrd="1" destOrd="0" presId="urn:microsoft.com/office/officeart/2005/8/layout/hProcess3"/>
    <dgm:cxn modelId="{A86A0BC4-9D14-4606-8AA2-68676E425DC2}" type="presParOf" srcId="{2D16225F-31EE-49F3-9D2A-6FC07E6F3269}" destId="{8AAB37CE-47F0-46A5-8D7B-25803BDED009}" srcOrd="0" destOrd="0" presId="urn:microsoft.com/office/officeart/2005/8/layout/hProcess3"/>
    <dgm:cxn modelId="{030CFF11-30B8-4805-94BB-3807A6784C1A}" type="presParOf" srcId="{2D16225F-31EE-49F3-9D2A-6FC07E6F3269}" destId="{8327FE12-9A30-46F0-9E5C-D2EB2BCC4032}" srcOrd="1" destOrd="0" presId="urn:microsoft.com/office/officeart/2005/8/layout/hProcess3"/>
    <dgm:cxn modelId="{A619155D-A2EF-4183-A30F-2E37FED65E35}" type="presParOf" srcId="{2D16225F-31EE-49F3-9D2A-6FC07E6F3269}" destId="{A3EC34F9-631C-485A-B5AF-52032148674C}" srcOrd="2" destOrd="0" presId="urn:microsoft.com/office/officeart/2005/8/layout/hProcess3"/>
    <dgm:cxn modelId="{09ACFEC8-1415-4994-8A52-02050ACED50A}" type="presParOf" srcId="{2D16225F-31EE-49F3-9D2A-6FC07E6F3269}" destId="{EAAC9934-0FE0-42B3-AB84-8E02974F5213}" srcOrd="3" destOrd="0" presId="urn:microsoft.com/office/officeart/2005/8/layout/hProcess3"/>
    <dgm:cxn modelId="{4BAD3E4E-BDB4-4396-AE71-FCE6EA8DE79B}" type="presParOf" srcId="{A49D67D8-CDD6-4355-9BD0-9022B936CDD3}" destId="{43CCB3BC-F9A3-43DF-ABD5-B7F16C9F9C80}" srcOrd="2" destOrd="0" presId="urn:microsoft.com/office/officeart/2005/8/layout/hProcess3"/>
    <dgm:cxn modelId="{DE59ED23-11E7-434F-90E2-CE2EF1483BA3}" type="presParOf" srcId="{A49D67D8-CDD6-4355-9BD0-9022B936CDD3}" destId="{31D195F1-4304-4360-8D70-5A97B3E46838}" srcOrd="3" destOrd="0" presId="urn:microsoft.com/office/officeart/2005/8/layout/hProcess3"/>
    <dgm:cxn modelId="{13656D99-D8C4-46D9-A4D3-4F1079BD312E}" type="presParOf" srcId="{31D195F1-4304-4360-8D70-5A97B3E46838}" destId="{E4713B71-5A1B-4337-A7E0-879FE1F435B3}" srcOrd="0" destOrd="0" presId="urn:microsoft.com/office/officeart/2005/8/layout/hProcess3"/>
    <dgm:cxn modelId="{72A7170B-BF2E-434F-B55D-5B699B76A665}" type="presParOf" srcId="{31D195F1-4304-4360-8D70-5A97B3E46838}" destId="{D60861A1-CCD0-4891-A385-75051476CF15}" srcOrd="1" destOrd="0" presId="urn:microsoft.com/office/officeart/2005/8/layout/hProcess3"/>
    <dgm:cxn modelId="{E50502E4-6100-4890-9DAA-EB7176668E22}" type="presParOf" srcId="{31D195F1-4304-4360-8D70-5A97B3E46838}" destId="{61528E57-BDCD-44F3-802C-CD5E34911DF2}" srcOrd="2" destOrd="0" presId="urn:microsoft.com/office/officeart/2005/8/layout/hProcess3"/>
    <dgm:cxn modelId="{F8DBCE2D-3052-43C2-AE3B-56020336169E}" type="presParOf" srcId="{31D195F1-4304-4360-8D70-5A97B3E46838}" destId="{13DB1000-54F0-4C22-AB4C-85A604CB36C5}" srcOrd="3" destOrd="0" presId="urn:microsoft.com/office/officeart/2005/8/layout/hProcess3"/>
    <dgm:cxn modelId="{50673F61-C4D0-417A-B264-51A2D89AD43D}" type="presParOf" srcId="{A49D67D8-CDD6-4355-9BD0-9022B936CDD3}" destId="{FD4A28D7-E2E8-42CF-B386-7AD24BDA1FDA}" srcOrd="4" destOrd="0" presId="urn:microsoft.com/office/officeart/2005/8/layout/hProcess3"/>
    <dgm:cxn modelId="{6717F08D-73B5-42B3-8A49-AA4676DFA640}" type="presParOf" srcId="{A49D67D8-CDD6-4355-9BD0-9022B936CDD3}" destId="{02A7F14C-3068-4209-BA76-53193E201D01}" srcOrd="5" destOrd="0" presId="urn:microsoft.com/office/officeart/2005/8/layout/hProcess3"/>
    <dgm:cxn modelId="{85D8810B-B9D4-4182-B666-02670A21A019}" type="presParOf" srcId="{A49D67D8-CDD6-4355-9BD0-9022B936CDD3}" destId="{C1454C02-839E-438D-AEEE-CD1C90F7D6A0}" srcOrd="6" destOrd="0" presId="urn:microsoft.com/office/officeart/2005/8/layout/hProcess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A95A0C1-111B-4D82-8F73-B7F3F03EF459}" type="doc">
      <dgm:prSet loTypeId="urn:microsoft.com/office/officeart/2005/8/layout/process1" loCatId="process" qsTypeId="urn:microsoft.com/office/officeart/2005/8/quickstyle/simple1" qsCatId="simple" csTypeId="urn:microsoft.com/office/officeart/2005/8/colors/accent1_2" csCatId="accent1" phldr="1"/>
      <dgm:spPr/>
    </dgm:pt>
    <dgm:pt modelId="{66789C52-31B7-4A91-AEE9-042786D4C5C7}">
      <dgm:prSet phldrT="[Texto]" custT="1"/>
      <dgm:spPr/>
      <dgm:t>
        <a:bodyPr/>
        <a:lstStyle/>
        <a:p>
          <a:r>
            <a:rPr lang="es-ES" sz="2000" dirty="0" smtClean="0">
              <a:solidFill>
                <a:srgbClr val="FFFF00"/>
              </a:solidFill>
            </a:rPr>
            <a:t>Forma de escribir de García Márquez, es el realismo mágico, donde se mezclan elementos maravillosos con narrativos realistas</a:t>
          </a:r>
          <a:endParaRPr lang="es-ES" sz="2000" dirty="0">
            <a:solidFill>
              <a:srgbClr val="FFFF00"/>
            </a:solidFill>
          </a:endParaRPr>
        </a:p>
      </dgm:t>
    </dgm:pt>
    <dgm:pt modelId="{F9BA7436-EA5B-4A35-B2F5-2ADE65B4CD99}" type="parTrans" cxnId="{CBF36CA6-7645-4E2B-AE14-3387A3129975}">
      <dgm:prSet/>
      <dgm:spPr/>
      <dgm:t>
        <a:bodyPr/>
        <a:lstStyle/>
        <a:p>
          <a:endParaRPr lang="es-ES"/>
        </a:p>
      </dgm:t>
    </dgm:pt>
    <dgm:pt modelId="{4EF57B9F-1F1C-49EC-93D6-A086BB2EC740}" type="sibTrans" cxnId="{CBF36CA6-7645-4E2B-AE14-3387A3129975}">
      <dgm:prSet/>
      <dgm:spPr/>
      <dgm:t>
        <a:bodyPr/>
        <a:lstStyle/>
        <a:p>
          <a:endParaRPr lang="es-ES"/>
        </a:p>
      </dgm:t>
    </dgm:pt>
    <dgm:pt modelId="{7EA5467F-2D39-4A98-8EAB-2D551CD119A7}">
      <dgm:prSet phldrT="[Texto]" custT="1"/>
      <dgm:spPr/>
      <dgm:t>
        <a:bodyPr/>
        <a:lstStyle/>
        <a:p>
          <a:r>
            <a:rPr lang="es-ES" sz="1800" dirty="0" smtClean="0">
              <a:solidFill>
                <a:srgbClr val="FFFF00"/>
              </a:solidFill>
            </a:rPr>
            <a:t>CIEN AÑOS DE SOLEDAD</a:t>
          </a:r>
        </a:p>
        <a:p>
          <a:r>
            <a:rPr lang="es-CR" sz="1800" dirty="0" smtClean="0">
              <a:solidFill>
                <a:srgbClr val="FFFF00"/>
              </a:solidFill>
            </a:rPr>
            <a:t>De perfecta estructura circular, el relato alza un mundo propio, recreación mítica del mundo real de Latinoamérica que ha venido en llamarse «realismo mágico», por el encuentro constante de elementos realistas con apariciones y circunstancias fantasiosas. </a:t>
          </a:r>
          <a:endParaRPr lang="es-ES" sz="1800" dirty="0">
            <a:solidFill>
              <a:srgbClr val="FFFF00"/>
            </a:solidFill>
          </a:endParaRPr>
        </a:p>
      </dgm:t>
    </dgm:pt>
    <dgm:pt modelId="{A6892CA1-CBFE-4D99-8419-101E26FA5D97}" type="parTrans" cxnId="{B22F408A-2BFE-4ED5-90F1-BD0410408094}">
      <dgm:prSet/>
      <dgm:spPr/>
      <dgm:t>
        <a:bodyPr/>
        <a:lstStyle/>
        <a:p>
          <a:endParaRPr lang="es-ES"/>
        </a:p>
      </dgm:t>
    </dgm:pt>
    <dgm:pt modelId="{E7CD7B5D-B578-4792-B317-5D2688261568}" type="sibTrans" cxnId="{B22F408A-2BFE-4ED5-90F1-BD0410408094}">
      <dgm:prSet/>
      <dgm:spPr/>
      <dgm:t>
        <a:bodyPr/>
        <a:lstStyle/>
        <a:p>
          <a:endParaRPr lang="es-ES"/>
        </a:p>
      </dgm:t>
    </dgm:pt>
    <dgm:pt modelId="{19B2CC1A-5060-437E-B670-F16550126EF8}">
      <dgm:prSet custT="1"/>
      <dgm:spPr/>
      <dgm:t>
        <a:bodyPr/>
        <a:lstStyle/>
        <a:p>
          <a:r>
            <a:rPr lang="es-ES" sz="2000" dirty="0" smtClean="0">
              <a:solidFill>
                <a:srgbClr val="FFFF00"/>
              </a:solidFill>
            </a:rPr>
            <a:t>OBRAS</a:t>
          </a:r>
        </a:p>
        <a:p>
          <a:r>
            <a:rPr lang="es-ES" sz="2000" dirty="0" smtClean="0">
              <a:solidFill>
                <a:srgbClr val="FFFF00"/>
              </a:solidFill>
            </a:rPr>
            <a:t>"Es muy difícil encontrar en mis novelas algo que no tenga un anclaje en la realidad"</a:t>
          </a:r>
          <a:endParaRPr lang="es-ES" sz="2000" dirty="0">
            <a:solidFill>
              <a:srgbClr val="FFFF00"/>
            </a:solidFill>
          </a:endParaRPr>
        </a:p>
      </dgm:t>
    </dgm:pt>
    <dgm:pt modelId="{1F1A7C07-1FC8-4724-9CA6-48785B92FEFF}" type="parTrans" cxnId="{2F776055-F959-48B7-BC63-95768378D531}">
      <dgm:prSet/>
      <dgm:spPr/>
      <dgm:t>
        <a:bodyPr/>
        <a:lstStyle/>
        <a:p>
          <a:endParaRPr lang="es-ES"/>
        </a:p>
      </dgm:t>
    </dgm:pt>
    <dgm:pt modelId="{609BAA3B-C4CB-4255-9CF0-22B6846D1734}" type="sibTrans" cxnId="{2F776055-F959-48B7-BC63-95768378D531}">
      <dgm:prSet/>
      <dgm:spPr/>
      <dgm:t>
        <a:bodyPr/>
        <a:lstStyle/>
        <a:p>
          <a:endParaRPr lang="es-ES"/>
        </a:p>
      </dgm:t>
    </dgm:pt>
    <dgm:pt modelId="{CF395D3C-DDE4-4F9E-A89D-0291A3162D6D}" type="pres">
      <dgm:prSet presAssocID="{FA95A0C1-111B-4D82-8F73-B7F3F03EF459}" presName="Name0" presStyleCnt="0">
        <dgm:presLayoutVars>
          <dgm:dir/>
          <dgm:resizeHandles val="exact"/>
        </dgm:presLayoutVars>
      </dgm:prSet>
      <dgm:spPr/>
    </dgm:pt>
    <dgm:pt modelId="{80FF5A1F-FA9C-4A89-AC78-03424D9FF87E}" type="pres">
      <dgm:prSet presAssocID="{66789C52-31B7-4A91-AEE9-042786D4C5C7}" presName="node" presStyleLbl="node1" presStyleIdx="0" presStyleCnt="3">
        <dgm:presLayoutVars>
          <dgm:bulletEnabled val="1"/>
        </dgm:presLayoutVars>
      </dgm:prSet>
      <dgm:spPr/>
      <dgm:t>
        <a:bodyPr/>
        <a:lstStyle/>
        <a:p>
          <a:endParaRPr lang="es-ES"/>
        </a:p>
      </dgm:t>
    </dgm:pt>
    <dgm:pt modelId="{C9C2B5B2-E5F4-4F28-8ECD-D2A5F0849C1D}" type="pres">
      <dgm:prSet presAssocID="{4EF57B9F-1F1C-49EC-93D6-A086BB2EC740}" presName="sibTrans" presStyleLbl="sibTrans2D1" presStyleIdx="0" presStyleCnt="2"/>
      <dgm:spPr/>
      <dgm:t>
        <a:bodyPr/>
        <a:lstStyle/>
        <a:p>
          <a:endParaRPr lang="es-ES"/>
        </a:p>
      </dgm:t>
    </dgm:pt>
    <dgm:pt modelId="{9F6EF4CB-97D5-4D0C-96BD-49813308A151}" type="pres">
      <dgm:prSet presAssocID="{4EF57B9F-1F1C-49EC-93D6-A086BB2EC740}" presName="connectorText" presStyleLbl="sibTrans2D1" presStyleIdx="0" presStyleCnt="2"/>
      <dgm:spPr/>
      <dgm:t>
        <a:bodyPr/>
        <a:lstStyle/>
        <a:p>
          <a:endParaRPr lang="es-ES"/>
        </a:p>
      </dgm:t>
    </dgm:pt>
    <dgm:pt modelId="{7C1706AB-F0C1-4761-8202-D83AAABAF6F3}" type="pres">
      <dgm:prSet presAssocID="{7EA5467F-2D39-4A98-8EAB-2D551CD119A7}" presName="node" presStyleLbl="node1" presStyleIdx="1" presStyleCnt="3" custScaleX="141714">
        <dgm:presLayoutVars>
          <dgm:bulletEnabled val="1"/>
        </dgm:presLayoutVars>
      </dgm:prSet>
      <dgm:spPr/>
      <dgm:t>
        <a:bodyPr/>
        <a:lstStyle/>
        <a:p>
          <a:endParaRPr lang="es-ES"/>
        </a:p>
      </dgm:t>
    </dgm:pt>
    <dgm:pt modelId="{65E4B87E-5485-4925-A049-23BC80352153}" type="pres">
      <dgm:prSet presAssocID="{E7CD7B5D-B578-4792-B317-5D2688261568}" presName="sibTrans" presStyleLbl="sibTrans2D1" presStyleIdx="1" presStyleCnt="2"/>
      <dgm:spPr/>
      <dgm:t>
        <a:bodyPr/>
        <a:lstStyle/>
        <a:p>
          <a:endParaRPr lang="es-ES"/>
        </a:p>
      </dgm:t>
    </dgm:pt>
    <dgm:pt modelId="{D762952B-7B3B-464E-B6C1-EB705F5F4C3B}" type="pres">
      <dgm:prSet presAssocID="{E7CD7B5D-B578-4792-B317-5D2688261568}" presName="connectorText" presStyleLbl="sibTrans2D1" presStyleIdx="1" presStyleCnt="2"/>
      <dgm:spPr/>
      <dgm:t>
        <a:bodyPr/>
        <a:lstStyle/>
        <a:p>
          <a:endParaRPr lang="es-ES"/>
        </a:p>
      </dgm:t>
    </dgm:pt>
    <dgm:pt modelId="{0B863373-2B92-4D7C-97AF-AE87F433A43B}" type="pres">
      <dgm:prSet presAssocID="{19B2CC1A-5060-437E-B670-F16550126EF8}" presName="node" presStyleLbl="node1" presStyleIdx="2" presStyleCnt="3">
        <dgm:presLayoutVars>
          <dgm:bulletEnabled val="1"/>
        </dgm:presLayoutVars>
      </dgm:prSet>
      <dgm:spPr/>
      <dgm:t>
        <a:bodyPr/>
        <a:lstStyle/>
        <a:p>
          <a:endParaRPr lang="es-ES"/>
        </a:p>
      </dgm:t>
    </dgm:pt>
  </dgm:ptLst>
  <dgm:cxnLst>
    <dgm:cxn modelId="{791878FE-3FBA-434A-B065-F9071642F19B}" type="presOf" srcId="{FA95A0C1-111B-4D82-8F73-B7F3F03EF459}" destId="{CF395D3C-DDE4-4F9E-A89D-0291A3162D6D}" srcOrd="0" destOrd="0" presId="urn:microsoft.com/office/officeart/2005/8/layout/process1"/>
    <dgm:cxn modelId="{1A005F0E-F748-40B7-B14E-44CDA265E1DE}" type="presOf" srcId="{19B2CC1A-5060-437E-B670-F16550126EF8}" destId="{0B863373-2B92-4D7C-97AF-AE87F433A43B}" srcOrd="0" destOrd="0" presId="urn:microsoft.com/office/officeart/2005/8/layout/process1"/>
    <dgm:cxn modelId="{77D9445F-5959-48ED-B915-01FC7950DF3B}" type="presOf" srcId="{E7CD7B5D-B578-4792-B317-5D2688261568}" destId="{D762952B-7B3B-464E-B6C1-EB705F5F4C3B}" srcOrd="1" destOrd="0" presId="urn:microsoft.com/office/officeart/2005/8/layout/process1"/>
    <dgm:cxn modelId="{3E0D869F-6D5A-4FA8-AAA3-A11C7B9E8D3F}" type="presOf" srcId="{7EA5467F-2D39-4A98-8EAB-2D551CD119A7}" destId="{7C1706AB-F0C1-4761-8202-D83AAABAF6F3}" srcOrd="0" destOrd="0" presId="urn:microsoft.com/office/officeart/2005/8/layout/process1"/>
    <dgm:cxn modelId="{9631A5E2-8B5F-4742-A109-CC9582B1F4D0}" type="presOf" srcId="{66789C52-31B7-4A91-AEE9-042786D4C5C7}" destId="{80FF5A1F-FA9C-4A89-AC78-03424D9FF87E}" srcOrd="0" destOrd="0" presId="urn:microsoft.com/office/officeart/2005/8/layout/process1"/>
    <dgm:cxn modelId="{BC67BE46-0D4F-4FAA-8C4E-E3BC0B327C60}" type="presOf" srcId="{4EF57B9F-1F1C-49EC-93D6-A086BB2EC740}" destId="{C9C2B5B2-E5F4-4F28-8ECD-D2A5F0849C1D}" srcOrd="0" destOrd="0" presId="urn:microsoft.com/office/officeart/2005/8/layout/process1"/>
    <dgm:cxn modelId="{B22F408A-2BFE-4ED5-90F1-BD0410408094}" srcId="{FA95A0C1-111B-4D82-8F73-B7F3F03EF459}" destId="{7EA5467F-2D39-4A98-8EAB-2D551CD119A7}" srcOrd="1" destOrd="0" parTransId="{A6892CA1-CBFE-4D99-8419-101E26FA5D97}" sibTransId="{E7CD7B5D-B578-4792-B317-5D2688261568}"/>
    <dgm:cxn modelId="{CBF36CA6-7645-4E2B-AE14-3387A3129975}" srcId="{FA95A0C1-111B-4D82-8F73-B7F3F03EF459}" destId="{66789C52-31B7-4A91-AEE9-042786D4C5C7}" srcOrd="0" destOrd="0" parTransId="{F9BA7436-EA5B-4A35-B2F5-2ADE65B4CD99}" sibTransId="{4EF57B9F-1F1C-49EC-93D6-A086BB2EC740}"/>
    <dgm:cxn modelId="{2F776055-F959-48B7-BC63-95768378D531}" srcId="{FA95A0C1-111B-4D82-8F73-B7F3F03EF459}" destId="{19B2CC1A-5060-437E-B670-F16550126EF8}" srcOrd="2" destOrd="0" parTransId="{1F1A7C07-1FC8-4724-9CA6-48785B92FEFF}" sibTransId="{609BAA3B-C4CB-4255-9CF0-22B6846D1734}"/>
    <dgm:cxn modelId="{013F4EA7-93FA-41DC-A0A5-414517095312}" type="presOf" srcId="{E7CD7B5D-B578-4792-B317-5D2688261568}" destId="{65E4B87E-5485-4925-A049-23BC80352153}" srcOrd="0" destOrd="0" presId="urn:microsoft.com/office/officeart/2005/8/layout/process1"/>
    <dgm:cxn modelId="{685FDF7A-8BBB-4A28-80CA-4D162DBF82AE}" type="presOf" srcId="{4EF57B9F-1F1C-49EC-93D6-A086BB2EC740}" destId="{9F6EF4CB-97D5-4D0C-96BD-49813308A151}" srcOrd="1" destOrd="0" presId="urn:microsoft.com/office/officeart/2005/8/layout/process1"/>
    <dgm:cxn modelId="{5CCE3196-341F-4FED-AE5D-C01C0851379B}" type="presParOf" srcId="{CF395D3C-DDE4-4F9E-A89D-0291A3162D6D}" destId="{80FF5A1F-FA9C-4A89-AC78-03424D9FF87E}" srcOrd="0" destOrd="0" presId="urn:microsoft.com/office/officeart/2005/8/layout/process1"/>
    <dgm:cxn modelId="{8FEFA27F-3F1D-4D98-8D9B-7CB8FED30C8F}" type="presParOf" srcId="{CF395D3C-DDE4-4F9E-A89D-0291A3162D6D}" destId="{C9C2B5B2-E5F4-4F28-8ECD-D2A5F0849C1D}" srcOrd="1" destOrd="0" presId="urn:microsoft.com/office/officeart/2005/8/layout/process1"/>
    <dgm:cxn modelId="{6D27FB5C-9EA9-42FD-8410-0F723EDF2998}" type="presParOf" srcId="{C9C2B5B2-E5F4-4F28-8ECD-D2A5F0849C1D}" destId="{9F6EF4CB-97D5-4D0C-96BD-49813308A151}" srcOrd="0" destOrd="0" presId="urn:microsoft.com/office/officeart/2005/8/layout/process1"/>
    <dgm:cxn modelId="{EF67D385-3080-4EBC-A475-42E18FAC2BD0}" type="presParOf" srcId="{CF395D3C-DDE4-4F9E-A89D-0291A3162D6D}" destId="{7C1706AB-F0C1-4761-8202-D83AAABAF6F3}" srcOrd="2" destOrd="0" presId="urn:microsoft.com/office/officeart/2005/8/layout/process1"/>
    <dgm:cxn modelId="{5AC3AD48-CFB4-4C36-9848-82B7859F2C08}" type="presParOf" srcId="{CF395D3C-DDE4-4F9E-A89D-0291A3162D6D}" destId="{65E4B87E-5485-4925-A049-23BC80352153}" srcOrd="3" destOrd="0" presId="urn:microsoft.com/office/officeart/2005/8/layout/process1"/>
    <dgm:cxn modelId="{2C2A52D3-FC3C-4A29-A2A5-0A02D00AD88B}" type="presParOf" srcId="{65E4B87E-5485-4925-A049-23BC80352153}" destId="{D762952B-7B3B-464E-B6C1-EB705F5F4C3B}" srcOrd="0" destOrd="0" presId="urn:microsoft.com/office/officeart/2005/8/layout/process1"/>
    <dgm:cxn modelId="{9E7F8BCB-421B-4574-8848-34777D703A86}" type="presParOf" srcId="{CF395D3C-DDE4-4F9E-A89D-0291A3162D6D}" destId="{0B863373-2B92-4D7C-97AF-AE87F433A43B}" srcOrd="4"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2C3042A-3EF8-4859-8D80-92FA15D1E77B}" type="doc">
      <dgm:prSet loTypeId="urn:microsoft.com/office/officeart/2005/8/layout/vList5" loCatId="list" qsTypeId="urn:microsoft.com/office/officeart/2005/8/quickstyle/simple2" qsCatId="simple" csTypeId="urn:microsoft.com/office/officeart/2005/8/colors/colorful1#1" csCatId="colorful" phldr="1"/>
      <dgm:spPr/>
      <dgm:t>
        <a:bodyPr/>
        <a:lstStyle/>
        <a:p>
          <a:endParaRPr lang="es-ES"/>
        </a:p>
      </dgm:t>
    </dgm:pt>
    <dgm:pt modelId="{7365924E-F1E5-40F8-BFE0-BC69500A6417}">
      <dgm:prSet custT="1"/>
      <dgm:spPr/>
      <dgm:t>
        <a:bodyPr/>
        <a:lstStyle/>
        <a:p>
          <a:pPr rtl="0"/>
          <a:r>
            <a:rPr lang="es-ES" sz="1600" b="1" dirty="0" smtClean="0"/>
            <a:t>Incorporación de procedimientos narrativos de  la literatura inglesa y norteamericana</a:t>
          </a:r>
          <a:endParaRPr lang="es-ES" sz="1600" dirty="0"/>
        </a:p>
      </dgm:t>
    </dgm:pt>
    <dgm:pt modelId="{789BF83A-4D2C-4743-B043-4DDD89B7A8C7}" type="parTrans" cxnId="{A17E2668-9B6C-45A3-AE77-FD95E2A0FD7D}">
      <dgm:prSet/>
      <dgm:spPr/>
      <dgm:t>
        <a:bodyPr/>
        <a:lstStyle/>
        <a:p>
          <a:endParaRPr lang="es-ES"/>
        </a:p>
      </dgm:t>
    </dgm:pt>
    <dgm:pt modelId="{BC44A004-0D4F-459C-AE23-4D7FE14CB3FB}" type="sibTrans" cxnId="{A17E2668-9B6C-45A3-AE77-FD95E2A0FD7D}">
      <dgm:prSet/>
      <dgm:spPr/>
      <dgm:t>
        <a:bodyPr/>
        <a:lstStyle/>
        <a:p>
          <a:endParaRPr lang="es-ES"/>
        </a:p>
      </dgm:t>
    </dgm:pt>
    <dgm:pt modelId="{B7D033DD-25AB-4C83-A793-CD711B3BCF65}">
      <dgm:prSet custT="1"/>
      <dgm:spPr/>
      <dgm:t>
        <a:bodyPr/>
        <a:lstStyle/>
        <a:p>
          <a:pPr rtl="0"/>
          <a:r>
            <a:rPr lang="es-ES" sz="1600" b="1" dirty="0" smtClean="0"/>
            <a:t>fragmentación de escenas el monólogo interior</a:t>
          </a:r>
          <a:endParaRPr lang="es-ES" sz="1600" dirty="0"/>
        </a:p>
      </dgm:t>
    </dgm:pt>
    <dgm:pt modelId="{8D5A2AFE-336E-4657-B7F1-B9DDBD6EF402}" type="parTrans" cxnId="{D5A4F66A-B3AA-4974-878B-59776C939767}">
      <dgm:prSet/>
      <dgm:spPr/>
      <dgm:t>
        <a:bodyPr/>
        <a:lstStyle/>
        <a:p>
          <a:endParaRPr lang="es-ES"/>
        </a:p>
      </dgm:t>
    </dgm:pt>
    <dgm:pt modelId="{A6D1327A-A801-4D75-B560-4634FDA24376}" type="sibTrans" cxnId="{D5A4F66A-B3AA-4974-878B-59776C939767}">
      <dgm:prSet/>
      <dgm:spPr/>
      <dgm:t>
        <a:bodyPr/>
        <a:lstStyle/>
        <a:p>
          <a:endParaRPr lang="es-ES"/>
        </a:p>
      </dgm:t>
    </dgm:pt>
    <dgm:pt modelId="{D0F1E390-3FC6-4343-8331-FABD2B8F78AE}">
      <dgm:prSet custT="1"/>
      <dgm:spPr/>
      <dgm:t>
        <a:bodyPr/>
        <a:lstStyle/>
        <a:p>
          <a:pPr rtl="0"/>
          <a:r>
            <a:rPr lang="es-ES" sz="1600" b="1" dirty="0" smtClean="0"/>
            <a:t>la mirada  retrospectiva</a:t>
          </a:r>
          <a:endParaRPr lang="es-ES" sz="1600" dirty="0"/>
        </a:p>
      </dgm:t>
    </dgm:pt>
    <dgm:pt modelId="{126670C8-09BB-49A0-8673-A0F22BA89F7E}" type="parTrans" cxnId="{C7628A88-8BA0-442B-9730-35E573AE591F}">
      <dgm:prSet/>
      <dgm:spPr/>
      <dgm:t>
        <a:bodyPr/>
        <a:lstStyle/>
        <a:p>
          <a:endParaRPr lang="es-ES"/>
        </a:p>
      </dgm:t>
    </dgm:pt>
    <dgm:pt modelId="{D29A5A14-99AE-44B1-AB12-C16194143DE8}" type="sibTrans" cxnId="{C7628A88-8BA0-442B-9730-35E573AE591F}">
      <dgm:prSet/>
      <dgm:spPr/>
      <dgm:t>
        <a:bodyPr/>
        <a:lstStyle/>
        <a:p>
          <a:endParaRPr lang="es-ES"/>
        </a:p>
      </dgm:t>
    </dgm:pt>
    <dgm:pt modelId="{33116A50-6BE8-42F6-99DD-C51B21FE6AEF}">
      <dgm:prSet custT="1"/>
      <dgm:spPr/>
      <dgm:t>
        <a:bodyPr/>
        <a:lstStyle/>
        <a:p>
          <a:pPr rtl="0"/>
          <a:r>
            <a:rPr lang="es-ES_tradnl" sz="1400" b="1" dirty="0" smtClean="0"/>
            <a:t>preocupación y una audaz crítica social</a:t>
          </a:r>
          <a:endParaRPr lang="es-ES" sz="1400" b="1" dirty="0"/>
        </a:p>
      </dgm:t>
    </dgm:pt>
    <dgm:pt modelId="{01E78A25-2CA6-4815-B736-028AB151B6A2}" type="parTrans" cxnId="{F82FB8F9-3FEC-42D7-A446-FB13CF2F08A9}">
      <dgm:prSet/>
      <dgm:spPr/>
      <dgm:t>
        <a:bodyPr/>
        <a:lstStyle/>
        <a:p>
          <a:endParaRPr lang="es-ES"/>
        </a:p>
      </dgm:t>
    </dgm:pt>
    <dgm:pt modelId="{E7F92502-1506-4516-A318-15C27420DEA9}" type="sibTrans" cxnId="{F82FB8F9-3FEC-42D7-A446-FB13CF2F08A9}">
      <dgm:prSet/>
      <dgm:spPr/>
      <dgm:t>
        <a:bodyPr/>
        <a:lstStyle/>
        <a:p>
          <a:endParaRPr lang="es-ES"/>
        </a:p>
      </dgm:t>
    </dgm:pt>
    <dgm:pt modelId="{D6832C33-00DD-4ED7-ACE5-848B049A7D04}">
      <dgm:prSet custT="1"/>
      <dgm:spPr/>
      <dgm:t>
        <a:bodyPr/>
        <a:lstStyle/>
        <a:p>
          <a:pPr rtl="0"/>
          <a:r>
            <a:rPr lang="es-ES_tradnl" sz="1600" b="1" dirty="0" smtClean="0"/>
            <a:t>Revela un lirismo lleno de vigor</a:t>
          </a:r>
          <a:endParaRPr lang="es-ES" sz="1600" b="1" dirty="0"/>
        </a:p>
      </dgm:t>
    </dgm:pt>
    <dgm:pt modelId="{FBDB328A-6059-4D7D-A07E-CD885835C335}" type="parTrans" cxnId="{83FBAEEC-97EA-4FE2-9803-AA116AF791FD}">
      <dgm:prSet/>
      <dgm:spPr/>
      <dgm:t>
        <a:bodyPr/>
        <a:lstStyle/>
        <a:p>
          <a:endParaRPr lang="es-ES"/>
        </a:p>
      </dgm:t>
    </dgm:pt>
    <dgm:pt modelId="{C654AEB4-964D-4CFB-AA67-43A185435F0F}" type="sibTrans" cxnId="{83FBAEEC-97EA-4FE2-9803-AA116AF791FD}">
      <dgm:prSet/>
      <dgm:spPr/>
      <dgm:t>
        <a:bodyPr/>
        <a:lstStyle/>
        <a:p>
          <a:endParaRPr lang="es-ES"/>
        </a:p>
      </dgm:t>
    </dgm:pt>
    <dgm:pt modelId="{0EC7BA36-37F8-4556-9BB8-50C83F7B6FB7}">
      <dgm:prSet custT="1"/>
      <dgm:spPr/>
      <dgm:t>
        <a:bodyPr/>
        <a:lstStyle/>
        <a:p>
          <a:pPr rtl="0"/>
          <a:r>
            <a:rPr lang="es-ES_tradnl" sz="1400" b="1" dirty="0" smtClean="0"/>
            <a:t>Deja atrás el tipo de regionalismo utilizado por los escritores de la época de la revolución</a:t>
          </a:r>
          <a:endParaRPr lang="es-ES" sz="1400" b="1" dirty="0"/>
        </a:p>
      </dgm:t>
    </dgm:pt>
    <dgm:pt modelId="{4563AC22-5B72-4061-BB32-56B2C65BD3E0}" type="parTrans" cxnId="{2853305F-2DB7-4B2D-9EBE-915E5F075458}">
      <dgm:prSet/>
      <dgm:spPr/>
      <dgm:t>
        <a:bodyPr/>
        <a:lstStyle/>
        <a:p>
          <a:endParaRPr lang="es-ES"/>
        </a:p>
      </dgm:t>
    </dgm:pt>
    <dgm:pt modelId="{95832B03-624F-450D-893F-34B09402337A}" type="sibTrans" cxnId="{2853305F-2DB7-4B2D-9EBE-915E5F075458}">
      <dgm:prSet/>
      <dgm:spPr/>
      <dgm:t>
        <a:bodyPr/>
        <a:lstStyle/>
        <a:p>
          <a:endParaRPr lang="es-ES"/>
        </a:p>
      </dgm:t>
    </dgm:pt>
    <dgm:pt modelId="{DE410FF7-1664-4DF9-AB56-DE89C5DCC07C}">
      <dgm:prSet custT="1"/>
      <dgm:spPr/>
      <dgm:t>
        <a:bodyPr/>
        <a:lstStyle/>
        <a:p>
          <a:pPr rtl="0"/>
          <a:r>
            <a:rPr lang="es-ES_tradnl" sz="1400" b="1" dirty="0" smtClean="0"/>
            <a:t>Sus trabajos representan importantes reflexiones para comprender la vida de su país y la nueva novela hispanoamericana.</a:t>
          </a:r>
          <a:endParaRPr lang="es-ES" sz="1400" b="1" dirty="0"/>
        </a:p>
      </dgm:t>
    </dgm:pt>
    <dgm:pt modelId="{FC102975-0EFF-49EE-BE5C-455AEFE318E7}" type="parTrans" cxnId="{88A60A2C-DB92-4A3C-8AC9-95437F6BD70C}">
      <dgm:prSet/>
      <dgm:spPr/>
      <dgm:t>
        <a:bodyPr/>
        <a:lstStyle/>
        <a:p>
          <a:endParaRPr lang="es-ES"/>
        </a:p>
      </dgm:t>
    </dgm:pt>
    <dgm:pt modelId="{95A2923E-19E5-445F-A943-73C1ABE72099}" type="sibTrans" cxnId="{88A60A2C-DB92-4A3C-8AC9-95437F6BD70C}">
      <dgm:prSet/>
      <dgm:spPr/>
      <dgm:t>
        <a:bodyPr/>
        <a:lstStyle/>
        <a:p>
          <a:endParaRPr lang="es-ES"/>
        </a:p>
      </dgm:t>
    </dgm:pt>
    <dgm:pt modelId="{C7001334-B334-472B-B21B-41878BCFAE1D}" type="pres">
      <dgm:prSet presAssocID="{22C3042A-3EF8-4859-8D80-92FA15D1E77B}" presName="Name0" presStyleCnt="0">
        <dgm:presLayoutVars>
          <dgm:dir/>
          <dgm:animLvl val="lvl"/>
          <dgm:resizeHandles val="exact"/>
        </dgm:presLayoutVars>
      </dgm:prSet>
      <dgm:spPr/>
      <dgm:t>
        <a:bodyPr/>
        <a:lstStyle/>
        <a:p>
          <a:endParaRPr lang="es-ES"/>
        </a:p>
      </dgm:t>
    </dgm:pt>
    <dgm:pt modelId="{5BDFA184-E19E-4AA8-868C-ED61854D222C}" type="pres">
      <dgm:prSet presAssocID="{7365924E-F1E5-40F8-BFE0-BC69500A6417}" presName="linNode" presStyleCnt="0"/>
      <dgm:spPr/>
    </dgm:pt>
    <dgm:pt modelId="{A6575837-449C-406C-B0E7-CB9047C664D7}" type="pres">
      <dgm:prSet presAssocID="{7365924E-F1E5-40F8-BFE0-BC69500A6417}" presName="parentText" presStyleLbl="node1" presStyleIdx="0" presStyleCnt="7" custScaleX="165520">
        <dgm:presLayoutVars>
          <dgm:chMax val="1"/>
          <dgm:bulletEnabled val="1"/>
        </dgm:presLayoutVars>
      </dgm:prSet>
      <dgm:spPr/>
      <dgm:t>
        <a:bodyPr/>
        <a:lstStyle/>
        <a:p>
          <a:endParaRPr lang="es-ES"/>
        </a:p>
      </dgm:t>
    </dgm:pt>
    <dgm:pt modelId="{5BAF8A2D-86E9-47A0-B928-970722544AC6}" type="pres">
      <dgm:prSet presAssocID="{BC44A004-0D4F-459C-AE23-4D7FE14CB3FB}" presName="sp" presStyleCnt="0"/>
      <dgm:spPr/>
    </dgm:pt>
    <dgm:pt modelId="{9CE466F2-2972-4D8C-ABA6-F5B45BD5A363}" type="pres">
      <dgm:prSet presAssocID="{B7D033DD-25AB-4C83-A793-CD711B3BCF65}" presName="linNode" presStyleCnt="0"/>
      <dgm:spPr/>
    </dgm:pt>
    <dgm:pt modelId="{587A91AB-20FF-4867-AAD7-4991E719F18A}" type="pres">
      <dgm:prSet presAssocID="{B7D033DD-25AB-4C83-A793-CD711B3BCF65}" presName="parentText" presStyleLbl="node1" presStyleIdx="1" presStyleCnt="7" custScaleX="165520">
        <dgm:presLayoutVars>
          <dgm:chMax val="1"/>
          <dgm:bulletEnabled val="1"/>
        </dgm:presLayoutVars>
      </dgm:prSet>
      <dgm:spPr/>
      <dgm:t>
        <a:bodyPr/>
        <a:lstStyle/>
        <a:p>
          <a:endParaRPr lang="es-ES"/>
        </a:p>
      </dgm:t>
    </dgm:pt>
    <dgm:pt modelId="{74A959EF-860D-4FEC-B015-22372C6D103D}" type="pres">
      <dgm:prSet presAssocID="{A6D1327A-A801-4D75-B560-4634FDA24376}" presName="sp" presStyleCnt="0"/>
      <dgm:spPr/>
    </dgm:pt>
    <dgm:pt modelId="{51927E77-3CDB-44AF-91C1-02DBE9DB238D}" type="pres">
      <dgm:prSet presAssocID="{D0F1E390-3FC6-4343-8331-FABD2B8F78AE}" presName="linNode" presStyleCnt="0"/>
      <dgm:spPr/>
    </dgm:pt>
    <dgm:pt modelId="{B6857969-9AE4-4175-99D3-53CBE7A5B485}" type="pres">
      <dgm:prSet presAssocID="{D0F1E390-3FC6-4343-8331-FABD2B8F78AE}" presName="parentText" presStyleLbl="node1" presStyleIdx="2" presStyleCnt="7" custScaleX="165520">
        <dgm:presLayoutVars>
          <dgm:chMax val="1"/>
          <dgm:bulletEnabled val="1"/>
        </dgm:presLayoutVars>
      </dgm:prSet>
      <dgm:spPr/>
      <dgm:t>
        <a:bodyPr/>
        <a:lstStyle/>
        <a:p>
          <a:endParaRPr lang="es-ES"/>
        </a:p>
      </dgm:t>
    </dgm:pt>
    <dgm:pt modelId="{03213D07-A5C2-40B6-A793-1CAA998DED50}" type="pres">
      <dgm:prSet presAssocID="{D29A5A14-99AE-44B1-AB12-C16194143DE8}" presName="sp" presStyleCnt="0"/>
      <dgm:spPr/>
    </dgm:pt>
    <dgm:pt modelId="{CD765873-DA8B-4E8A-8560-BA8E315E34C6}" type="pres">
      <dgm:prSet presAssocID="{33116A50-6BE8-42F6-99DD-C51B21FE6AEF}" presName="linNode" presStyleCnt="0"/>
      <dgm:spPr/>
    </dgm:pt>
    <dgm:pt modelId="{F76C50CA-CB40-4FFB-A4D8-4F4659665A3C}" type="pres">
      <dgm:prSet presAssocID="{33116A50-6BE8-42F6-99DD-C51B21FE6AEF}" presName="parentText" presStyleLbl="node1" presStyleIdx="3" presStyleCnt="7" custScaleX="165520">
        <dgm:presLayoutVars>
          <dgm:chMax val="1"/>
          <dgm:bulletEnabled val="1"/>
        </dgm:presLayoutVars>
      </dgm:prSet>
      <dgm:spPr/>
      <dgm:t>
        <a:bodyPr/>
        <a:lstStyle/>
        <a:p>
          <a:endParaRPr lang="es-ES"/>
        </a:p>
      </dgm:t>
    </dgm:pt>
    <dgm:pt modelId="{D2036326-F415-4F06-A117-DC24F68E9519}" type="pres">
      <dgm:prSet presAssocID="{E7F92502-1506-4516-A318-15C27420DEA9}" presName="sp" presStyleCnt="0"/>
      <dgm:spPr/>
    </dgm:pt>
    <dgm:pt modelId="{60E8C0DB-E3AD-42B0-8BBF-BC2DA2ED45BF}" type="pres">
      <dgm:prSet presAssocID="{D6832C33-00DD-4ED7-ACE5-848B049A7D04}" presName="linNode" presStyleCnt="0"/>
      <dgm:spPr/>
    </dgm:pt>
    <dgm:pt modelId="{CBC5D739-F9D8-4C68-A27C-AB182F91E15A}" type="pres">
      <dgm:prSet presAssocID="{D6832C33-00DD-4ED7-ACE5-848B049A7D04}" presName="parentText" presStyleLbl="node1" presStyleIdx="4" presStyleCnt="7" custScaleX="165520">
        <dgm:presLayoutVars>
          <dgm:chMax val="1"/>
          <dgm:bulletEnabled val="1"/>
        </dgm:presLayoutVars>
      </dgm:prSet>
      <dgm:spPr/>
      <dgm:t>
        <a:bodyPr/>
        <a:lstStyle/>
        <a:p>
          <a:endParaRPr lang="es-ES"/>
        </a:p>
      </dgm:t>
    </dgm:pt>
    <dgm:pt modelId="{E40B7599-B456-4986-863C-24B23023CD6B}" type="pres">
      <dgm:prSet presAssocID="{C654AEB4-964D-4CFB-AA67-43A185435F0F}" presName="sp" presStyleCnt="0"/>
      <dgm:spPr/>
    </dgm:pt>
    <dgm:pt modelId="{1616C75B-D069-4EF6-BAA3-762E124FEDB5}" type="pres">
      <dgm:prSet presAssocID="{0EC7BA36-37F8-4556-9BB8-50C83F7B6FB7}" presName="linNode" presStyleCnt="0"/>
      <dgm:spPr/>
    </dgm:pt>
    <dgm:pt modelId="{F553D23A-528E-4BF0-8742-9F58C4AF4004}" type="pres">
      <dgm:prSet presAssocID="{0EC7BA36-37F8-4556-9BB8-50C83F7B6FB7}" presName="parentText" presStyleLbl="node1" presStyleIdx="5" presStyleCnt="7" custScaleX="165520">
        <dgm:presLayoutVars>
          <dgm:chMax val="1"/>
          <dgm:bulletEnabled val="1"/>
        </dgm:presLayoutVars>
      </dgm:prSet>
      <dgm:spPr/>
      <dgm:t>
        <a:bodyPr/>
        <a:lstStyle/>
        <a:p>
          <a:endParaRPr lang="es-ES"/>
        </a:p>
      </dgm:t>
    </dgm:pt>
    <dgm:pt modelId="{610BAD01-BCDA-4E88-8071-8AF92682BA5B}" type="pres">
      <dgm:prSet presAssocID="{95832B03-624F-450D-893F-34B09402337A}" presName="sp" presStyleCnt="0"/>
      <dgm:spPr/>
    </dgm:pt>
    <dgm:pt modelId="{3AA1B05C-B9CC-4931-A417-5C1CDBBD979F}" type="pres">
      <dgm:prSet presAssocID="{DE410FF7-1664-4DF9-AB56-DE89C5DCC07C}" presName="linNode" presStyleCnt="0"/>
      <dgm:spPr/>
    </dgm:pt>
    <dgm:pt modelId="{D77CE550-EDB3-4C9A-B17B-AE510F646AB4}" type="pres">
      <dgm:prSet presAssocID="{DE410FF7-1664-4DF9-AB56-DE89C5DCC07C}" presName="parentText" presStyleLbl="node1" presStyleIdx="6" presStyleCnt="7" custScaleX="177579">
        <dgm:presLayoutVars>
          <dgm:chMax val="1"/>
          <dgm:bulletEnabled val="1"/>
        </dgm:presLayoutVars>
      </dgm:prSet>
      <dgm:spPr/>
      <dgm:t>
        <a:bodyPr/>
        <a:lstStyle/>
        <a:p>
          <a:endParaRPr lang="es-ES"/>
        </a:p>
      </dgm:t>
    </dgm:pt>
  </dgm:ptLst>
  <dgm:cxnLst>
    <dgm:cxn modelId="{F82FB8F9-3FEC-42D7-A446-FB13CF2F08A9}" srcId="{22C3042A-3EF8-4859-8D80-92FA15D1E77B}" destId="{33116A50-6BE8-42F6-99DD-C51B21FE6AEF}" srcOrd="3" destOrd="0" parTransId="{01E78A25-2CA6-4815-B736-028AB151B6A2}" sibTransId="{E7F92502-1506-4516-A318-15C27420DEA9}"/>
    <dgm:cxn modelId="{D5A4F66A-B3AA-4974-878B-59776C939767}" srcId="{22C3042A-3EF8-4859-8D80-92FA15D1E77B}" destId="{B7D033DD-25AB-4C83-A793-CD711B3BCF65}" srcOrd="1" destOrd="0" parTransId="{8D5A2AFE-336E-4657-B7F1-B9DDBD6EF402}" sibTransId="{A6D1327A-A801-4D75-B560-4634FDA24376}"/>
    <dgm:cxn modelId="{4D1034F5-5B05-48B4-B542-53540C68CF91}" type="presOf" srcId="{0EC7BA36-37F8-4556-9BB8-50C83F7B6FB7}" destId="{F553D23A-528E-4BF0-8742-9F58C4AF4004}" srcOrd="0" destOrd="0" presId="urn:microsoft.com/office/officeart/2005/8/layout/vList5"/>
    <dgm:cxn modelId="{F74E1B33-13D8-493A-BFCD-0221876AA7F5}" type="presOf" srcId="{22C3042A-3EF8-4859-8D80-92FA15D1E77B}" destId="{C7001334-B334-472B-B21B-41878BCFAE1D}" srcOrd="0" destOrd="0" presId="urn:microsoft.com/office/officeart/2005/8/layout/vList5"/>
    <dgm:cxn modelId="{88A60A2C-DB92-4A3C-8AC9-95437F6BD70C}" srcId="{22C3042A-3EF8-4859-8D80-92FA15D1E77B}" destId="{DE410FF7-1664-4DF9-AB56-DE89C5DCC07C}" srcOrd="6" destOrd="0" parTransId="{FC102975-0EFF-49EE-BE5C-455AEFE318E7}" sibTransId="{95A2923E-19E5-445F-A943-73C1ABE72099}"/>
    <dgm:cxn modelId="{0FDA0C7F-547A-49A3-A335-D9E25812A13D}" type="presOf" srcId="{D6832C33-00DD-4ED7-ACE5-848B049A7D04}" destId="{CBC5D739-F9D8-4C68-A27C-AB182F91E15A}" srcOrd="0" destOrd="0" presId="urn:microsoft.com/office/officeart/2005/8/layout/vList5"/>
    <dgm:cxn modelId="{B9371A0C-07E5-4832-8195-FF6B4E112168}" type="presOf" srcId="{33116A50-6BE8-42F6-99DD-C51B21FE6AEF}" destId="{F76C50CA-CB40-4FFB-A4D8-4F4659665A3C}" srcOrd="0" destOrd="0" presId="urn:microsoft.com/office/officeart/2005/8/layout/vList5"/>
    <dgm:cxn modelId="{2853305F-2DB7-4B2D-9EBE-915E5F075458}" srcId="{22C3042A-3EF8-4859-8D80-92FA15D1E77B}" destId="{0EC7BA36-37F8-4556-9BB8-50C83F7B6FB7}" srcOrd="5" destOrd="0" parTransId="{4563AC22-5B72-4061-BB32-56B2C65BD3E0}" sibTransId="{95832B03-624F-450D-893F-34B09402337A}"/>
    <dgm:cxn modelId="{D0A5071B-54D7-4946-87D9-94043C4BCA3B}" type="presOf" srcId="{DE410FF7-1664-4DF9-AB56-DE89C5DCC07C}" destId="{D77CE550-EDB3-4C9A-B17B-AE510F646AB4}" srcOrd="0" destOrd="0" presId="urn:microsoft.com/office/officeart/2005/8/layout/vList5"/>
    <dgm:cxn modelId="{A17E2668-9B6C-45A3-AE77-FD95E2A0FD7D}" srcId="{22C3042A-3EF8-4859-8D80-92FA15D1E77B}" destId="{7365924E-F1E5-40F8-BFE0-BC69500A6417}" srcOrd="0" destOrd="0" parTransId="{789BF83A-4D2C-4743-B043-4DDD89B7A8C7}" sibTransId="{BC44A004-0D4F-459C-AE23-4D7FE14CB3FB}"/>
    <dgm:cxn modelId="{83FBAEEC-97EA-4FE2-9803-AA116AF791FD}" srcId="{22C3042A-3EF8-4859-8D80-92FA15D1E77B}" destId="{D6832C33-00DD-4ED7-ACE5-848B049A7D04}" srcOrd="4" destOrd="0" parTransId="{FBDB328A-6059-4D7D-A07E-CD885835C335}" sibTransId="{C654AEB4-964D-4CFB-AA67-43A185435F0F}"/>
    <dgm:cxn modelId="{2EEADAFD-9DF8-42C9-AD02-D942058E5209}" type="presOf" srcId="{B7D033DD-25AB-4C83-A793-CD711B3BCF65}" destId="{587A91AB-20FF-4867-AAD7-4991E719F18A}" srcOrd="0" destOrd="0" presId="urn:microsoft.com/office/officeart/2005/8/layout/vList5"/>
    <dgm:cxn modelId="{8EA5D66C-DDB3-41E5-A74D-DC63971A1725}" type="presOf" srcId="{7365924E-F1E5-40F8-BFE0-BC69500A6417}" destId="{A6575837-449C-406C-B0E7-CB9047C664D7}" srcOrd="0" destOrd="0" presId="urn:microsoft.com/office/officeart/2005/8/layout/vList5"/>
    <dgm:cxn modelId="{C7628A88-8BA0-442B-9730-35E573AE591F}" srcId="{22C3042A-3EF8-4859-8D80-92FA15D1E77B}" destId="{D0F1E390-3FC6-4343-8331-FABD2B8F78AE}" srcOrd="2" destOrd="0" parTransId="{126670C8-09BB-49A0-8673-A0F22BA89F7E}" sibTransId="{D29A5A14-99AE-44B1-AB12-C16194143DE8}"/>
    <dgm:cxn modelId="{E883D77A-A441-4097-A6AE-6621D34E83CE}" type="presOf" srcId="{D0F1E390-3FC6-4343-8331-FABD2B8F78AE}" destId="{B6857969-9AE4-4175-99D3-53CBE7A5B485}" srcOrd="0" destOrd="0" presId="urn:microsoft.com/office/officeart/2005/8/layout/vList5"/>
    <dgm:cxn modelId="{D1CDE775-7DF8-445D-9774-D4E375FCB670}" type="presParOf" srcId="{C7001334-B334-472B-B21B-41878BCFAE1D}" destId="{5BDFA184-E19E-4AA8-868C-ED61854D222C}" srcOrd="0" destOrd="0" presId="urn:microsoft.com/office/officeart/2005/8/layout/vList5"/>
    <dgm:cxn modelId="{D34BB266-FE10-4ED3-BACC-8A3C1A5F62FC}" type="presParOf" srcId="{5BDFA184-E19E-4AA8-868C-ED61854D222C}" destId="{A6575837-449C-406C-B0E7-CB9047C664D7}" srcOrd="0" destOrd="0" presId="urn:microsoft.com/office/officeart/2005/8/layout/vList5"/>
    <dgm:cxn modelId="{29ED77D4-26DC-4E12-9C44-39F613839580}" type="presParOf" srcId="{C7001334-B334-472B-B21B-41878BCFAE1D}" destId="{5BAF8A2D-86E9-47A0-B928-970722544AC6}" srcOrd="1" destOrd="0" presId="urn:microsoft.com/office/officeart/2005/8/layout/vList5"/>
    <dgm:cxn modelId="{A9A0C481-AA3B-495A-9906-D6FC49DF337C}" type="presParOf" srcId="{C7001334-B334-472B-B21B-41878BCFAE1D}" destId="{9CE466F2-2972-4D8C-ABA6-F5B45BD5A363}" srcOrd="2" destOrd="0" presId="urn:microsoft.com/office/officeart/2005/8/layout/vList5"/>
    <dgm:cxn modelId="{3B41CE8F-6D7B-4C12-B1C7-528CC96D9E95}" type="presParOf" srcId="{9CE466F2-2972-4D8C-ABA6-F5B45BD5A363}" destId="{587A91AB-20FF-4867-AAD7-4991E719F18A}" srcOrd="0" destOrd="0" presId="urn:microsoft.com/office/officeart/2005/8/layout/vList5"/>
    <dgm:cxn modelId="{7CE1DE59-CF2B-4E21-BCFB-10633D81DA10}" type="presParOf" srcId="{C7001334-B334-472B-B21B-41878BCFAE1D}" destId="{74A959EF-860D-4FEC-B015-22372C6D103D}" srcOrd="3" destOrd="0" presId="urn:microsoft.com/office/officeart/2005/8/layout/vList5"/>
    <dgm:cxn modelId="{811DC7A9-E4AA-4282-8BEE-69B553C31737}" type="presParOf" srcId="{C7001334-B334-472B-B21B-41878BCFAE1D}" destId="{51927E77-3CDB-44AF-91C1-02DBE9DB238D}" srcOrd="4" destOrd="0" presId="urn:microsoft.com/office/officeart/2005/8/layout/vList5"/>
    <dgm:cxn modelId="{0829792A-8625-42F6-8A77-86BE87B77928}" type="presParOf" srcId="{51927E77-3CDB-44AF-91C1-02DBE9DB238D}" destId="{B6857969-9AE4-4175-99D3-53CBE7A5B485}" srcOrd="0" destOrd="0" presId="urn:microsoft.com/office/officeart/2005/8/layout/vList5"/>
    <dgm:cxn modelId="{A9675DBC-A0D2-4891-8A4C-73C673441D76}" type="presParOf" srcId="{C7001334-B334-472B-B21B-41878BCFAE1D}" destId="{03213D07-A5C2-40B6-A793-1CAA998DED50}" srcOrd="5" destOrd="0" presId="urn:microsoft.com/office/officeart/2005/8/layout/vList5"/>
    <dgm:cxn modelId="{06E63159-65D1-43A8-9928-A10584F13F48}" type="presParOf" srcId="{C7001334-B334-472B-B21B-41878BCFAE1D}" destId="{CD765873-DA8B-4E8A-8560-BA8E315E34C6}" srcOrd="6" destOrd="0" presId="urn:microsoft.com/office/officeart/2005/8/layout/vList5"/>
    <dgm:cxn modelId="{26F531C0-BC29-4165-8555-57E088997E67}" type="presParOf" srcId="{CD765873-DA8B-4E8A-8560-BA8E315E34C6}" destId="{F76C50CA-CB40-4FFB-A4D8-4F4659665A3C}" srcOrd="0" destOrd="0" presId="urn:microsoft.com/office/officeart/2005/8/layout/vList5"/>
    <dgm:cxn modelId="{34AC98C5-9B95-4D58-84CE-49C8BE00CE8B}" type="presParOf" srcId="{C7001334-B334-472B-B21B-41878BCFAE1D}" destId="{D2036326-F415-4F06-A117-DC24F68E9519}" srcOrd="7" destOrd="0" presId="urn:microsoft.com/office/officeart/2005/8/layout/vList5"/>
    <dgm:cxn modelId="{98FCD51C-C45F-4588-AF5A-6C673E5BF9FD}" type="presParOf" srcId="{C7001334-B334-472B-B21B-41878BCFAE1D}" destId="{60E8C0DB-E3AD-42B0-8BBF-BC2DA2ED45BF}" srcOrd="8" destOrd="0" presId="urn:microsoft.com/office/officeart/2005/8/layout/vList5"/>
    <dgm:cxn modelId="{6A334A12-5E14-4B95-BF79-2222EDBB4F4F}" type="presParOf" srcId="{60E8C0DB-E3AD-42B0-8BBF-BC2DA2ED45BF}" destId="{CBC5D739-F9D8-4C68-A27C-AB182F91E15A}" srcOrd="0" destOrd="0" presId="urn:microsoft.com/office/officeart/2005/8/layout/vList5"/>
    <dgm:cxn modelId="{4CA2AACC-D3FB-4204-85DE-D6C81984B795}" type="presParOf" srcId="{C7001334-B334-472B-B21B-41878BCFAE1D}" destId="{E40B7599-B456-4986-863C-24B23023CD6B}" srcOrd="9" destOrd="0" presId="urn:microsoft.com/office/officeart/2005/8/layout/vList5"/>
    <dgm:cxn modelId="{D00282DA-35F3-4CA3-B007-98317AE0C41B}" type="presParOf" srcId="{C7001334-B334-472B-B21B-41878BCFAE1D}" destId="{1616C75B-D069-4EF6-BAA3-762E124FEDB5}" srcOrd="10" destOrd="0" presId="urn:microsoft.com/office/officeart/2005/8/layout/vList5"/>
    <dgm:cxn modelId="{BA2F3E59-8560-4D58-A011-8C77F289F9AD}" type="presParOf" srcId="{1616C75B-D069-4EF6-BAA3-762E124FEDB5}" destId="{F553D23A-528E-4BF0-8742-9F58C4AF4004}" srcOrd="0" destOrd="0" presId="urn:microsoft.com/office/officeart/2005/8/layout/vList5"/>
    <dgm:cxn modelId="{933582C0-AA16-4C90-9D60-7D9EB2CA4159}" type="presParOf" srcId="{C7001334-B334-472B-B21B-41878BCFAE1D}" destId="{610BAD01-BCDA-4E88-8071-8AF92682BA5B}" srcOrd="11" destOrd="0" presId="urn:microsoft.com/office/officeart/2005/8/layout/vList5"/>
    <dgm:cxn modelId="{B9800E95-7A42-415C-9E4D-A541E913ED0E}" type="presParOf" srcId="{C7001334-B334-472B-B21B-41878BCFAE1D}" destId="{3AA1B05C-B9CC-4931-A417-5C1CDBBD979F}" srcOrd="12" destOrd="0" presId="urn:microsoft.com/office/officeart/2005/8/layout/vList5"/>
    <dgm:cxn modelId="{892802A1-259C-45DF-A3F1-3EB4EE77EF29}" type="presParOf" srcId="{3AA1B05C-B9CC-4931-A417-5C1CDBBD979F}" destId="{D77CE550-EDB3-4C9A-B17B-AE510F646AB4}" srcOrd="0" destOrd="0" presId="urn:microsoft.com/office/officeart/2005/8/layout/vList5"/>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C15019D-7825-44D9-9340-9FCF2E82E3EA}" type="doc">
      <dgm:prSet loTypeId="urn:microsoft.com/office/officeart/2005/8/layout/pyramid4" loCatId="relationship" qsTypeId="urn:microsoft.com/office/officeart/2005/8/quickstyle/3d1" qsCatId="3D" csTypeId="urn:microsoft.com/office/officeart/2005/8/colors/colorful4" csCatId="colorful" phldr="1"/>
      <dgm:spPr/>
      <dgm:t>
        <a:bodyPr/>
        <a:lstStyle/>
        <a:p>
          <a:endParaRPr lang="es-ES"/>
        </a:p>
      </dgm:t>
    </dgm:pt>
    <dgm:pt modelId="{048A9EE8-6E95-4DFA-B629-71208A974FCA}">
      <dgm:prSet phldrT="[Texto]" custT="1"/>
      <dgm:spPr/>
      <dgm:t>
        <a:bodyPr/>
        <a:lstStyle/>
        <a:p>
          <a:pPr rtl="0"/>
          <a:r>
            <a:rPr kumimoji="0" lang="es-CR" sz="1600" b="0" i="0" u="none" strike="noStrike" cap="none" spc="0" normalizeH="0" baseline="0" noProof="0" dirty="0" smtClean="0">
              <a:ln/>
              <a:effectLst/>
              <a:uLnTx/>
              <a:uFillTx/>
              <a:latin typeface="Berlin Sans FB" pitchFamily="34" charset="0"/>
              <a:ea typeface="+mn-ea"/>
              <a:cs typeface="+mn-cs"/>
            </a:rPr>
            <a:t>En 1951 se instala en París gracias a una beca. Trabaja para la UNESCO como traductor</a:t>
          </a:r>
          <a:endParaRPr lang="es-ES" sz="1600" dirty="0">
            <a:latin typeface="Berlin Sans FB" pitchFamily="34" charset="0"/>
          </a:endParaRPr>
        </a:p>
      </dgm:t>
    </dgm:pt>
    <dgm:pt modelId="{4C650B7A-FDFD-4323-9F7D-AA91894C454C}" type="parTrans" cxnId="{5C847266-4EF2-4512-AC5B-BA2F6D309C99}">
      <dgm:prSet/>
      <dgm:spPr/>
      <dgm:t>
        <a:bodyPr/>
        <a:lstStyle/>
        <a:p>
          <a:endParaRPr lang="es-ES"/>
        </a:p>
      </dgm:t>
    </dgm:pt>
    <dgm:pt modelId="{65A011A7-5818-4A4E-8D6E-D3F098952138}" type="sibTrans" cxnId="{5C847266-4EF2-4512-AC5B-BA2F6D309C99}">
      <dgm:prSet/>
      <dgm:spPr/>
      <dgm:t>
        <a:bodyPr/>
        <a:lstStyle/>
        <a:p>
          <a:endParaRPr lang="es-ES"/>
        </a:p>
      </dgm:t>
    </dgm:pt>
    <dgm:pt modelId="{C2153ABD-36BC-4C3B-A1BC-2B34FD2F32EC}">
      <dgm:prSet phldrT="[Texto]" custT="1"/>
      <dgm:spPr/>
      <dgm:t>
        <a:bodyPr/>
        <a:lstStyle/>
        <a:p>
          <a:pPr rtl="0"/>
          <a:r>
            <a:rPr kumimoji="0" lang="es-CR" sz="1600" b="0" i="0" u="none" strike="noStrike" cap="none" spc="0" normalizeH="0" baseline="0" noProof="0" dirty="0" smtClean="0">
              <a:ln/>
              <a:effectLst/>
              <a:uLnTx/>
              <a:uFillTx/>
              <a:latin typeface="Berlin Sans FB" pitchFamily="34" charset="0"/>
              <a:ea typeface="+mn-ea"/>
              <a:cs typeface="+mn-cs"/>
            </a:rPr>
            <a:t>Cuando sólo tenía nueve años, escribió sus primeros ejercicios literarios.</a:t>
          </a:r>
          <a:endParaRPr lang="es-ES" sz="1600" dirty="0">
            <a:latin typeface="Berlin Sans FB" pitchFamily="34" charset="0"/>
          </a:endParaRPr>
        </a:p>
      </dgm:t>
    </dgm:pt>
    <dgm:pt modelId="{5FCEE863-FD5B-4CE7-B367-52522DC84ACA}" type="sibTrans" cxnId="{457E99DC-DE05-453A-B54B-3002A7EE0B2F}">
      <dgm:prSet/>
      <dgm:spPr/>
      <dgm:t>
        <a:bodyPr/>
        <a:lstStyle/>
        <a:p>
          <a:endParaRPr lang="es-ES"/>
        </a:p>
      </dgm:t>
    </dgm:pt>
    <dgm:pt modelId="{73DCE8FB-4E73-499F-AB97-AD30F8E31C2A}" type="parTrans" cxnId="{457E99DC-DE05-453A-B54B-3002A7EE0B2F}">
      <dgm:prSet/>
      <dgm:spPr/>
      <dgm:t>
        <a:bodyPr/>
        <a:lstStyle/>
        <a:p>
          <a:endParaRPr lang="es-ES"/>
        </a:p>
      </dgm:t>
    </dgm:pt>
    <dgm:pt modelId="{559B9B00-F34D-47C5-90E5-BD4070377DE7}">
      <dgm:prSet custT="1"/>
      <dgm:spPr/>
      <dgm:t>
        <a:bodyPr/>
        <a:lstStyle/>
        <a:p>
          <a:pPr rtl="0"/>
          <a:r>
            <a:rPr kumimoji="0" lang="es-CR" sz="1600" b="0" i="0" u="none" strike="noStrike" cap="none" spc="0" normalizeH="0" baseline="0" noProof="0" dirty="0" smtClean="0">
              <a:ln/>
              <a:effectLst/>
              <a:uLnTx/>
              <a:uFillTx/>
              <a:latin typeface="Berlin Sans FB" pitchFamily="34" charset="0"/>
              <a:ea typeface="+mn-ea"/>
              <a:cs typeface="+mn-cs"/>
            </a:rPr>
            <a:t>Cortázar formó parte del grupo de escritores que se llamó Generación del 40</a:t>
          </a:r>
          <a:endParaRPr lang="es-ES" sz="1600" dirty="0">
            <a:latin typeface="Berlin Sans FB" pitchFamily="34" charset="0"/>
          </a:endParaRPr>
        </a:p>
      </dgm:t>
    </dgm:pt>
    <dgm:pt modelId="{1348B0C7-9D04-4EFF-BF3A-EFCCCCD89AAC}" type="parTrans" cxnId="{8DD795A7-4062-4822-A258-533FFFB58E8B}">
      <dgm:prSet/>
      <dgm:spPr/>
      <dgm:t>
        <a:bodyPr/>
        <a:lstStyle/>
        <a:p>
          <a:endParaRPr lang="es-ES"/>
        </a:p>
      </dgm:t>
    </dgm:pt>
    <dgm:pt modelId="{AB6D2E1D-FD39-4B8C-B6A1-A29F833280E0}" type="sibTrans" cxnId="{8DD795A7-4062-4822-A258-533FFFB58E8B}">
      <dgm:prSet/>
      <dgm:spPr/>
      <dgm:t>
        <a:bodyPr/>
        <a:lstStyle/>
        <a:p>
          <a:endParaRPr lang="es-ES"/>
        </a:p>
      </dgm:t>
    </dgm:pt>
    <dgm:pt modelId="{A7AF55D9-7340-46FD-97DC-C5CF5C119F0D}">
      <dgm:prSet custT="1"/>
      <dgm:spPr/>
      <dgm:t>
        <a:bodyPr/>
        <a:lstStyle/>
        <a:p>
          <a:pPr rtl="0"/>
          <a:r>
            <a:rPr kumimoji="0" lang="es-CR" sz="1600" b="0" i="0" u="none" strike="noStrike" cap="none" spc="0" normalizeH="0" baseline="0" noProof="0" dirty="0" smtClean="0">
              <a:ln/>
              <a:effectLst/>
              <a:uLnTx/>
              <a:uFillTx/>
              <a:latin typeface="Berlin Sans FB" pitchFamily="34" charset="0"/>
              <a:ea typeface="+mn-ea"/>
              <a:cs typeface="+mn-cs"/>
            </a:rPr>
            <a:t>Dictó cátedras sobre literatura francesa en la Universidad</a:t>
          </a:r>
          <a:endParaRPr lang="es-ES" sz="1600" dirty="0">
            <a:latin typeface="Berlin Sans FB" pitchFamily="34" charset="0"/>
          </a:endParaRPr>
        </a:p>
      </dgm:t>
    </dgm:pt>
    <dgm:pt modelId="{07C92B86-6566-4F45-B2AB-4784B3ED1B10}" type="parTrans" cxnId="{7856C521-12EE-4BB2-AF10-C873BEC48293}">
      <dgm:prSet/>
      <dgm:spPr/>
      <dgm:t>
        <a:bodyPr/>
        <a:lstStyle/>
        <a:p>
          <a:endParaRPr lang="es-ES"/>
        </a:p>
      </dgm:t>
    </dgm:pt>
    <dgm:pt modelId="{E9A005CB-4583-4924-BFFB-8AB1775AF4C6}" type="sibTrans" cxnId="{7856C521-12EE-4BB2-AF10-C873BEC48293}">
      <dgm:prSet/>
      <dgm:spPr/>
      <dgm:t>
        <a:bodyPr/>
        <a:lstStyle/>
        <a:p>
          <a:endParaRPr lang="es-ES"/>
        </a:p>
      </dgm:t>
    </dgm:pt>
    <dgm:pt modelId="{A9844727-C7C9-49EA-B430-736806BA19A1}" type="pres">
      <dgm:prSet presAssocID="{4C15019D-7825-44D9-9340-9FCF2E82E3EA}" presName="compositeShape" presStyleCnt="0">
        <dgm:presLayoutVars>
          <dgm:chMax val="9"/>
          <dgm:dir/>
          <dgm:resizeHandles val="exact"/>
        </dgm:presLayoutVars>
      </dgm:prSet>
      <dgm:spPr/>
      <dgm:t>
        <a:bodyPr/>
        <a:lstStyle/>
        <a:p>
          <a:endParaRPr lang="es-ES"/>
        </a:p>
      </dgm:t>
    </dgm:pt>
    <dgm:pt modelId="{89BC4125-E568-4BF2-B7E2-D93A735D87C9}" type="pres">
      <dgm:prSet presAssocID="{4C15019D-7825-44D9-9340-9FCF2E82E3EA}" presName="triangle1" presStyleLbl="node1" presStyleIdx="0" presStyleCnt="4" custScaleX="107017" custScaleY="94737" custLinFactNeighborX="-500" custLinFactNeighborY="4963">
        <dgm:presLayoutVars>
          <dgm:bulletEnabled val="1"/>
        </dgm:presLayoutVars>
      </dgm:prSet>
      <dgm:spPr/>
      <dgm:t>
        <a:bodyPr/>
        <a:lstStyle/>
        <a:p>
          <a:endParaRPr lang="es-ES"/>
        </a:p>
      </dgm:t>
    </dgm:pt>
    <dgm:pt modelId="{270E0672-B555-421E-A3E8-136FF382734F}" type="pres">
      <dgm:prSet presAssocID="{4C15019D-7825-44D9-9340-9FCF2E82E3EA}" presName="triangle2" presStyleLbl="node1" presStyleIdx="1" presStyleCnt="4" custScaleX="107017" custScaleY="94737">
        <dgm:presLayoutVars>
          <dgm:bulletEnabled val="1"/>
        </dgm:presLayoutVars>
      </dgm:prSet>
      <dgm:spPr/>
      <dgm:t>
        <a:bodyPr/>
        <a:lstStyle/>
        <a:p>
          <a:endParaRPr lang="es-ES"/>
        </a:p>
      </dgm:t>
    </dgm:pt>
    <dgm:pt modelId="{6F8D38DC-8DB1-456B-A76D-B9D653ABA5B7}" type="pres">
      <dgm:prSet presAssocID="{4C15019D-7825-44D9-9340-9FCF2E82E3EA}" presName="triangle3" presStyleLbl="node1" presStyleIdx="2" presStyleCnt="4" custScaleX="107017" custScaleY="94737">
        <dgm:presLayoutVars>
          <dgm:bulletEnabled val="1"/>
        </dgm:presLayoutVars>
      </dgm:prSet>
      <dgm:spPr/>
      <dgm:t>
        <a:bodyPr/>
        <a:lstStyle/>
        <a:p>
          <a:endParaRPr lang="es-ES"/>
        </a:p>
      </dgm:t>
    </dgm:pt>
    <dgm:pt modelId="{39910EAB-0F26-4F41-B6D3-425C05A10BAD}" type="pres">
      <dgm:prSet presAssocID="{4C15019D-7825-44D9-9340-9FCF2E82E3EA}" presName="triangle4" presStyleLbl="node1" presStyleIdx="3" presStyleCnt="4" custScaleX="107017" custScaleY="94737">
        <dgm:presLayoutVars>
          <dgm:bulletEnabled val="1"/>
        </dgm:presLayoutVars>
      </dgm:prSet>
      <dgm:spPr/>
      <dgm:t>
        <a:bodyPr/>
        <a:lstStyle/>
        <a:p>
          <a:endParaRPr lang="es-ES"/>
        </a:p>
      </dgm:t>
    </dgm:pt>
  </dgm:ptLst>
  <dgm:cxnLst>
    <dgm:cxn modelId="{7856C521-12EE-4BB2-AF10-C873BEC48293}" srcId="{4C15019D-7825-44D9-9340-9FCF2E82E3EA}" destId="{A7AF55D9-7340-46FD-97DC-C5CF5C119F0D}" srcOrd="3" destOrd="0" parTransId="{07C92B86-6566-4F45-B2AB-4784B3ED1B10}" sibTransId="{E9A005CB-4583-4924-BFFB-8AB1775AF4C6}"/>
    <dgm:cxn modelId="{5C847266-4EF2-4512-AC5B-BA2F6D309C99}" srcId="{4C15019D-7825-44D9-9340-9FCF2E82E3EA}" destId="{048A9EE8-6E95-4DFA-B629-71208A974FCA}" srcOrd="0" destOrd="0" parTransId="{4C650B7A-FDFD-4323-9F7D-AA91894C454C}" sibTransId="{65A011A7-5818-4A4E-8D6E-D3F098952138}"/>
    <dgm:cxn modelId="{A8036E4E-D2CA-478A-AE9B-916348662ADB}" type="presOf" srcId="{4C15019D-7825-44D9-9340-9FCF2E82E3EA}" destId="{A9844727-C7C9-49EA-B430-736806BA19A1}" srcOrd="0" destOrd="0" presId="urn:microsoft.com/office/officeart/2005/8/layout/pyramid4"/>
    <dgm:cxn modelId="{8D2771A9-A0DE-4166-9AD2-B573305CA4AF}" type="presOf" srcId="{C2153ABD-36BC-4C3B-A1BC-2B34FD2F32EC}" destId="{270E0672-B555-421E-A3E8-136FF382734F}" srcOrd="0" destOrd="0" presId="urn:microsoft.com/office/officeart/2005/8/layout/pyramid4"/>
    <dgm:cxn modelId="{ED9AB0F4-6398-493F-AA72-E6E8483BCC73}" type="presOf" srcId="{559B9B00-F34D-47C5-90E5-BD4070377DE7}" destId="{6F8D38DC-8DB1-456B-A76D-B9D653ABA5B7}" srcOrd="0" destOrd="0" presId="urn:microsoft.com/office/officeart/2005/8/layout/pyramid4"/>
    <dgm:cxn modelId="{457E99DC-DE05-453A-B54B-3002A7EE0B2F}" srcId="{4C15019D-7825-44D9-9340-9FCF2E82E3EA}" destId="{C2153ABD-36BC-4C3B-A1BC-2B34FD2F32EC}" srcOrd="1" destOrd="0" parTransId="{73DCE8FB-4E73-499F-AB97-AD30F8E31C2A}" sibTransId="{5FCEE863-FD5B-4CE7-B367-52522DC84ACA}"/>
    <dgm:cxn modelId="{8DD795A7-4062-4822-A258-533FFFB58E8B}" srcId="{4C15019D-7825-44D9-9340-9FCF2E82E3EA}" destId="{559B9B00-F34D-47C5-90E5-BD4070377DE7}" srcOrd="2" destOrd="0" parTransId="{1348B0C7-9D04-4EFF-BF3A-EFCCCCD89AAC}" sibTransId="{AB6D2E1D-FD39-4B8C-B6A1-A29F833280E0}"/>
    <dgm:cxn modelId="{C62CAAF7-220B-4613-A4D1-2DF2E0946B04}" type="presOf" srcId="{048A9EE8-6E95-4DFA-B629-71208A974FCA}" destId="{89BC4125-E568-4BF2-B7E2-D93A735D87C9}" srcOrd="0" destOrd="0" presId="urn:microsoft.com/office/officeart/2005/8/layout/pyramid4"/>
    <dgm:cxn modelId="{79A4B831-015E-44C4-850B-AAA05124F1DA}" type="presOf" srcId="{A7AF55D9-7340-46FD-97DC-C5CF5C119F0D}" destId="{39910EAB-0F26-4F41-B6D3-425C05A10BAD}" srcOrd="0" destOrd="0" presId="urn:microsoft.com/office/officeart/2005/8/layout/pyramid4"/>
    <dgm:cxn modelId="{52781B0B-A8A9-4A32-B0BB-63B8216A29C9}" type="presParOf" srcId="{A9844727-C7C9-49EA-B430-736806BA19A1}" destId="{89BC4125-E568-4BF2-B7E2-D93A735D87C9}" srcOrd="0" destOrd="0" presId="urn:microsoft.com/office/officeart/2005/8/layout/pyramid4"/>
    <dgm:cxn modelId="{8A799AFF-5115-452A-83C9-07389DCD5CF4}" type="presParOf" srcId="{A9844727-C7C9-49EA-B430-736806BA19A1}" destId="{270E0672-B555-421E-A3E8-136FF382734F}" srcOrd="1" destOrd="0" presId="urn:microsoft.com/office/officeart/2005/8/layout/pyramid4"/>
    <dgm:cxn modelId="{C96C03E1-BAE7-4807-B159-FE5ACB6C8FCE}" type="presParOf" srcId="{A9844727-C7C9-49EA-B430-736806BA19A1}" destId="{6F8D38DC-8DB1-456B-A76D-B9D653ABA5B7}" srcOrd="2" destOrd="0" presId="urn:microsoft.com/office/officeart/2005/8/layout/pyramid4"/>
    <dgm:cxn modelId="{A9F53059-1189-46DD-8F4C-D4A3FEAF5932}" type="presParOf" srcId="{A9844727-C7C9-49EA-B430-736806BA19A1}" destId="{39910EAB-0F26-4F41-B6D3-425C05A10BAD}" srcOrd="3" destOrd="0" presId="urn:microsoft.com/office/officeart/2005/8/layout/pyramid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DBD51D2-AF3C-437D-A2DD-60FC7080FFA6}" type="doc">
      <dgm:prSet loTypeId="urn:microsoft.com/office/officeart/2005/8/layout/lProcess3" loCatId="process" qsTypeId="urn:microsoft.com/office/officeart/2005/8/quickstyle/3d3" qsCatId="3D" csTypeId="urn:microsoft.com/office/officeart/2005/8/colors/colorful5" csCatId="colorful" phldr="1"/>
      <dgm:spPr/>
      <dgm:t>
        <a:bodyPr/>
        <a:lstStyle/>
        <a:p>
          <a:endParaRPr lang="es-ES"/>
        </a:p>
      </dgm:t>
    </dgm:pt>
    <dgm:pt modelId="{B5FD3801-4450-4C2C-9FE0-9627D19117E7}">
      <dgm:prSet custT="1"/>
      <dgm:spPr/>
      <dgm:t>
        <a:bodyPr/>
        <a:lstStyle/>
        <a:p>
          <a:pPr rtl="0"/>
          <a:r>
            <a:rPr lang="es-PE" sz="1800" dirty="0" smtClean="0">
              <a:solidFill>
                <a:srgbClr val="FFFF00"/>
              </a:solidFill>
              <a:latin typeface="Tempus Sans ITC" pitchFamily="82" charset="0"/>
            </a:rPr>
            <a:t>Obra original, la busco para hallar respuestas a sus inquietudes</a:t>
          </a:r>
          <a:endParaRPr lang="es-ES" sz="1800" dirty="0">
            <a:solidFill>
              <a:srgbClr val="FFFF00"/>
            </a:solidFill>
            <a:latin typeface="Tempus Sans ITC" pitchFamily="82" charset="0"/>
          </a:endParaRPr>
        </a:p>
      </dgm:t>
    </dgm:pt>
    <dgm:pt modelId="{41FF03F0-8E44-4BC2-8B16-E100EE73B20A}" type="parTrans" cxnId="{1F61D384-4A29-494B-8CBD-4D514083ADD8}">
      <dgm:prSet/>
      <dgm:spPr/>
      <dgm:t>
        <a:bodyPr/>
        <a:lstStyle/>
        <a:p>
          <a:endParaRPr lang="es-ES"/>
        </a:p>
      </dgm:t>
    </dgm:pt>
    <dgm:pt modelId="{F1977093-A3EB-4875-B5E9-86076FA42F6B}" type="sibTrans" cxnId="{1F61D384-4A29-494B-8CBD-4D514083ADD8}">
      <dgm:prSet/>
      <dgm:spPr/>
      <dgm:t>
        <a:bodyPr/>
        <a:lstStyle/>
        <a:p>
          <a:endParaRPr lang="es-ES"/>
        </a:p>
      </dgm:t>
    </dgm:pt>
    <dgm:pt modelId="{1D12CE04-1E5F-4CF2-8686-EB0E4F30E51D}">
      <dgm:prSet custT="1"/>
      <dgm:spPr/>
      <dgm:t>
        <a:bodyPr/>
        <a:lstStyle/>
        <a:p>
          <a:pPr rtl="0"/>
          <a:r>
            <a:rPr lang="es-PE" sz="1800" dirty="0" smtClean="0">
              <a:solidFill>
                <a:srgbClr val="FFFF00"/>
              </a:solidFill>
              <a:latin typeface="Tempus Sans ITC" pitchFamily="82" charset="0"/>
            </a:rPr>
            <a:t>Recogió del surrealismo, la manera de entender al hombre y su búsqueda  de encontrar un camino para salir de la alienación.</a:t>
          </a:r>
          <a:endParaRPr lang="es-ES" sz="1800" dirty="0">
            <a:solidFill>
              <a:srgbClr val="FFFF00"/>
            </a:solidFill>
            <a:latin typeface="Tempus Sans ITC" pitchFamily="82" charset="0"/>
          </a:endParaRPr>
        </a:p>
      </dgm:t>
    </dgm:pt>
    <dgm:pt modelId="{7E2C6E08-9A2A-42F4-B61A-7CD0941ABE0E}" type="parTrans" cxnId="{F653CA2E-A519-4400-8E0E-7F1468D7FE48}">
      <dgm:prSet/>
      <dgm:spPr/>
      <dgm:t>
        <a:bodyPr/>
        <a:lstStyle/>
        <a:p>
          <a:endParaRPr lang="es-ES"/>
        </a:p>
      </dgm:t>
    </dgm:pt>
    <dgm:pt modelId="{008B2B84-E7C8-4935-A642-C79849545546}" type="sibTrans" cxnId="{F653CA2E-A519-4400-8E0E-7F1468D7FE48}">
      <dgm:prSet/>
      <dgm:spPr/>
      <dgm:t>
        <a:bodyPr/>
        <a:lstStyle/>
        <a:p>
          <a:endParaRPr lang="es-ES"/>
        </a:p>
      </dgm:t>
    </dgm:pt>
    <dgm:pt modelId="{A5782A0F-4181-4B22-AD34-CCB68EAD8524}">
      <dgm:prSet custT="1"/>
      <dgm:spPr/>
      <dgm:t>
        <a:bodyPr/>
        <a:lstStyle/>
        <a:p>
          <a:pPr rtl="0"/>
          <a:r>
            <a:rPr lang="es-PE" sz="1800" dirty="0" smtClean="0">
              <a:solidFill>
                <a:srgbClr val="FFFF00"/>
              </a:solidFill>
              <a:latin typeface="Tempus Sans ITC" pitchFamily="82" charset="0"/>
            </a:rPr>
            <a:t>En lenguaje que utilizó Cortázar proponía un existencialismo fundado en la irracionalidad.</a:t>
          </a:r>
          <a:endParaRPr lang="es-ES" sz="1800" dirty="0">
            <a:solidFill>
              <a:srgbClr val="FFFF00"/>
            </a:solidFill>
            <a:latin typeface="Tempus Sans ITC" pitchFamily="82" charset="0"/>
          </a:endParaRPr>
        </a:p>
      </dgm:t>
    </dgm:pt>
    <dgm:pt modelId="{0B983F81-9453-4E72-BD7C-84FB9938F2B9}" type="parTrans" cxnId="{6A9CE8D5-CF87-4CD6-93EE-17D8512E7A74}">
      <dgm:prSet/>
      <dgm:spPr/>
      <dgm:t>
        <a:bodyPr/>
        <a:lstStyle/>
        <a:p>
          <a:endParaRPr lang="es-ES"/>
        </a:p>
      </dgm:t>
    </dgm:pt>
    <dgm:pt modelId="{0D2B27D5-21AC-43DD-A6EA-DB2FBE598357}" type="sibTrans" cxnId="{6A9CE8D5-CF87-4CD6-93EE-17D8512E7A74}">
      <dgm:prSet/>
      <dgm:spPr/>
      <dgm:t>
        <a:bodyPr/>
        <a:lstStyle/>
        <a:p>
          <a:endParaRPr lang="es-ES"/>
        </a:p>
      </dgm:t>
    </dgm:pt>
    <dgm:pt modelId="{AFEC761C-4161-4EA9-812A-FC1BCFF99851}">
      <dgm:prSet custT="1"/>
      <dgm:spPr/>
      <dgm:t>
        <a:bodyPr/>
        <a:lstStyle/>
        <a:p>
          <a:pPr rtl="0"/>
          <a:r>
            <a:rPr lang="es-PE" sz="1800" dirty="0" smtClean="0">
              <a:solidFill>
                <a:srgbClr val="FFFF00"/>
              </a:solidFill>
              <a:latin typeface="Tempus Sans ITC" pitchFamily="82" charset="0"/>
            </a:rPr>
            <a:t>En lo </a:t>
          </a:r>
          <a:r>
            <a:rPr lang="es-PE" sz="1800" dirty="0" err="1" smtClean="0">
              <a:solidFill>
                <a:srgbClr val="FFFF00"/>
              </a:solidFill>
              <a:latin typeface="Tempus Sans ITC" pitchFamily="82" charset="0"/>
            </a:rPr>
            <a:t>neofantástico</a:t>
          </a:r>
          <a:r>
            <a:rPr lang="es-PE" sz="1800" dirty="0" smtClean="0">
              <a:solidFill>
                <a:srgbClr val="FFFF00"/>
              </a:solidFill>
              <a:latin typeface="Tempus Sans ITC" pitchFamily="82" charset="0"/>
            </a:rPr>
            <a:t> el escenario de la obra es común a la realidad del lector, los finales son ambiguos e indeterminados.</a:t>
          </a:r>
          <a:endParaRPr lang="es-ES" sz="1800" dirty="0">
            <a:solidFill>
              <a:srgbClr val="FFFF00"/>
            </a:solidFill>
            <a:latin typeface="Tempus Sans ITC" pitchFamily="82" charset="0"/>
          </a:endParaRPr>
        </a:p>
      </dgm:t>
    </dgm:pt>
    <dgm:pt modelId="{63FBA3D0-1E2E-4760-AAAF-C37D7293C7BF}" type="parTrans" cxnId="{A3D87031-D31F-48F1-863B-4A59FB9610DF}">
      <dgm:prSet/>
      <dgm:spPr/>
      <dgm:t>
        <a:bodyPr/>
        <a:lstStyle/>
        <a:p>
          <a:endParaRPr lang="es-ES"/>
        </a:p>
      </dgm:t>
    </dgm:pt>
    <dgm:pt modelId="{959F87DC-139B-46EE-B662-24947785C29B}" type="sibTrans" cxnId="{A3D87031-D31F-48F1-863B-4A59FB9610DF}">
      <dgm:prSet/>
      <dgm:spPr/>
      <dgm:t>
        <a:bodyPr/>
        <a:lstStyle/>
        <a:p>
          <a:endParaRPr lang="es-ES"/>
        </a:p>
      </dgm:t>
    </dgm:pt>
    <dgm:pt modelId="{2317649B-C146-4B9B-BF50-379FEA4789BE}" type="pres">
      <dgm:prSet presAssocID="{CDBD51D2-AF3C-437D-A2DD-60FC7080FFA6}" presName="Name0" presStyleCnt="0">
        <dgm:presLayoutVars>
          <dgm:chPref val="3"/>
          <dgm:dir/>
          <dgm:animLvl val="lvl"/>
          <dgm:resizeHandles/>
        </dgm:presLayoutVars>
      </dgm:prSet>
      <dgm:spPr/>
      <dgm:t>
        <a:bodyPr/>
        <a:lstStyle/>
        <a:p>
          <a:endParaRPr lang="es-ES"/>
        </a:p>
      </dgm:t>
    </dgm:pt>
    <dgm:pt modelId="{6936A776-C484-49D7-AE7B-58D84371519E}" type="pres">
      <dgm:prSet presAssocID="{B5FD3801-4450-4C2C-9FE0-9627D19117E7}" presName="horFlow" presStyleCnt="0"/>
      <dgm:spPr/>
    </dgm:pt>
    <dgm:pt modelId="{27DFE93F-6BEC-4D15-9BC6-FA895E3A5DA7}" type="pres">
      <dgm:prSet presAssocID="{B5FD3801-4450-4C2C-9FE0-9627D19117E7}" presName="bigChev" presStyleLbl="node1" presStyleIdx="0" presStyleCnt="4" custScaleX="250311"/>
      <dgm:spPr/>
      <dgm:t>
        <a:bodyPr/>
        <a:lstStyle/>
        <a:p>
          <a:endParaRPr lang="es-ES"/>
        </a:p>
      </dgm:t>
    </dgm:pt>
    <dgm:pt modelId="{43A97170-E262-400F-B337-CF1FA3C2F6D3}" type="pres">
      <dgm:prSet presAssocID="{B5FD3801-4450-4C2C-9FE0-9627D19117E7}" presName="vSp" presStyleCnt="0"/>
      <dgm:spPr/>
    </dgm:pt>
    <dgm:pt modelId="{3D9B0DC5-5E06-4C2D-AABD-7637E387B3C5}" type="pres">
      <dgm:prSet presAssocID="{1D12CE04-1E5F-4CF2-8686-EB0E4F30E51D}" presName="horFlow" presStyleCnt="0"/>
      <dgm:spPr/>
    </dgm:pt>
    <dgm:pt modelId="{3260C221-846F-41BE-AB4E-6E3BF18B3406}" type="pres">
      <dgm:prSet presAssocID="{1D12CE04-1E5F-4CF2-8686-EB0E4F30E51D}" presName="bigChev" presStyleLbl="node1" presStyleIdx="1" presStyleCnt="4" custScaleX="250311"/>
      <dgm:spPr/>
      <dgm:t>
        <a:bodyPr/>
        <a:lstStyle/>
        <a:p>
          <a:endParaRPr lang="es-ES"/>
        </a:p>
      </dgm:t>
    </dgm:pt>
    <dgm:pt modelId="{442645F3-7145-47A7-B45F-348159260F87}" type="pres">
      <dgm:prSet presAssocID="{1D12CE04-1E5F-4CF2-8686-EB0E4F30E51D}" presName="vSp" presStyleCnt="0"/>
      <dgm:spPr/>
    </dgm:pt>
    <dgm:pt modelId="{4DD77A80-EA47-4900-9EF3-14C3BF21EEC3}" type="pres">
      <dgm:prSet presAssocID="{A5782A0F-4181-4B22-AD34-CCB68EAD8524}" presName="horFlow" presStyleCnt="0"/>
      <dgm:spPr/>
    </dgm:pt>
    <dgm:pt modelId="{E818F976-3780-4110-A529-F2BAC4457E58}" type="pres">
      <dgm:prSet presAssocID="{A5782A0F-4181-4B22-AD34-CCB68EAD8524}" presName="bigChev" presStyleLbl="node1" presStyleIdx="2" presStyleCnt="4" custScaleX="250311"/>
      <dgm:spPr/>
      <dgm:t>
        <a:bodyPr/>
        <a:lstStyle/>
        <a:p>
          <a:endParaRPr lang="es-ES"/>
        </a:p>
      </dgm:t>
    </dgm:pt>
    <dgm:pt modelId="{213F9E4C-3518-48E0-A7C1-C1F66BEF7410}" type="pres">
      <dgm:prSet presAssocID="{A5782A0F-4181-4B22-AD34-CCB68EAD8524}" presName="vSp" presStyleCnt="0"/>
      <dgm:spPr/>
    </dgm:pt>
    <dgm:pt modelId="{DD899A31-E214-4309-9D3E-1108D9A0D44A}" type="pres">
      <dgm:prSet presAssocID="{AFEC761C-4161-4EA9-812A-FC1BCFF99851}" presName="horFlow" presStyleCnt="0"/>
      <dgm:spPr/>
    </dgm:pt>
    <dgm:pt modelId="{E82B1266-D0F6-4122-A7D6-6CD7F9283D93}" type="pres">
      <dgm:prSet presAssocID="{AFEC761C-4161-4EA9-812A-FC1BCFF99851}" presName="bigChev" presStyleLbl="node1" presStyleIdx="3" presStyleCnt="4" custScaleX="250311"/>
      <dgm:spPr/>
      <dgm:t>
        <a:bodyPr/>
        <a:lstStyle/>
        <a:p>
          <a:endParaRPr lang="es-ES"/>
        </a:p>
      </dgm:t>
    </dgm:pt>
  </dgm:ptLst>
  <dgm:cxnLst>
    <dgm:cxn modelId="{F61F3A19-67C2-461C-A324-B4722AC74F17}" type="presOf" srcId="{A5782A0F-4181-4B22-AD34-CCB68EAD8524}" destId="{E818F976-3780-4110-A529-F2BAC4457E58}" srcOrd="0" destOrd="0" presId="urn:microsoft.com/office/officeart/2005/8/layout/lProcess3"/>
    <dgm:cxn modelId="{1F61D384-4A29-494B-8CBD-4D514083ADD8}" srcId="{CDBD51D2-AF3C-437D-A2DD-60FC7080FFA6}" destId="{B5FD3801-4450-4C2C-9FE0-9627D19117E7}" srcOrd="0" destOrd="0" parTransId="{41FF03F0-8E44-4BC2-8B16-E100EE73B20A}" sibTransId="{F1977093-A3EB-4875-B5E9-86076FA42F6B}"/>
    <dgm:cxn modelId="{0C5106F0-65BE-447A-AD4B-4F6BDD57E5FA}" type="presOf" srcId="{1D12CE04-1E5F-4CF2-8686-EB0E4F30E51D}" destId="{3260C221-846F-41BE-AB4E-6E3BF18B3406}" srcOrd="0" destOrd="0" presId="urn:microsoft.com/office/officeart/2005/8/layout/lProcess3"/>
    <dgm:cxn modelId="{9E849879-4457-4171-9717-36A2C988A645}" type="presOf" srcId="{AFEC761C-4161-4EA9-812A-FC1BCFF99851}" destId="{E82B1266-D0F6-4122-A7D6-6CD7F9283D93}" srcOrd="0" destOrd="0" presId="urn:microsoft.com/office/officeart/2005/8/layout/lProcess3"/>
    <dgm:cxn modelId="{F653CA2E-A519-4400-8E0E-7F1468D7FE48}" srcId="{CDBD51D2-AF3C-437D-A2DD-60FC7080FFA6}" destId="{1D12CE04-1E5F-4CF2-8686-EB0E4F30E51D}" srcOrd="1" destOrd="0" parTransId="{7E2C6E08-9A2A-42F4-B61A-7CD0941ABE0E}" sibTransId="{008B2B84-E7C8-4935-A642-C79849545546}"/>
    <dgm:cxn modelId="{A3D87031-D31F-48F1-863B-4A59FB9610DF}" srcId="{CDBD51D2-AF3C-437D-A2DD-60FC7080FFA6}" destId="{AFEC761C-4161-4EA9-812A-FC1BCFF99851}" srcOrd="3" destOrd="0" parTransId="{63FBA3D0-1E2E-4760-AAAF-C37D7293C7BF}" sibTransId="{959F87DC-139B-46EE-B662-24947785C29B}"/>
    <dgm:cxn modelId="{CB7FF5DD-DFFE-4555-BB14-3A5F1CA0925C}" type="presOf" srcId="{B5FD3801-4450-4C2C-9FE0-9627D19117E7}" destId="{27DFE93F-6BEC-4D15-9BC6-FA895E3A5DA7}" srcOrd="0" destOrd="0" presId="urn:microsoft.com/office/officeart/2005/8/layout/lProcess3"/>
    <dgm:cxn modelId="{1BFE6C39-0C80-4F14-8FEA-C8A966BC9DFE}" type="presOf" srcId="{CDBD51D2-AF3C-437D-A2DD-60FC7080FFA6}" destId="{2317649B-C146-4B9B-BF50-379FEA4789BE}" srcOrd="0" destOrd="0" presId="urn:microsoft.com/office/officeart/2005/8/layout/lProcess3"/>
    <dgm:cxn modelId="{6A9CE8D5-CF87-4CD6-93EE-17D8512E7A74}" srcId="{CDBD51D2-AF3C-437D-A2DD-60FC7080FFA6}" destId="{A5782A0F-4181-4B22-AD34-CCB68EAD8524}" srcOrd="2" destOrd="0" parTransId="{0B983F81-9453-4E72-BD7C-84FB9938F2B9}" sibTransId="{0D2B27D5-21AC-43DD-A6EA-DB2FBE598357}"/>
    <dgm:cxn modelId="{45DC1372-0741-4402-9013-AA53653E6986}" type="presParOf" srcId="{2317649B-C146-4B9B-BF50-379FEA4789BE}" destId="{6936A776-C484-49D7-AE7B-58D84371519E}" srcOrd="0" destOrd="0" presId="urn:microsoft.com/office/officeart/2005/8/layout/lProcess3"/>
    <dgm:cxn modelId="{D47726B8-97A1-48B7-85FF-0F7E8175BE37}" type="presParOf" srcId="{6936A776-C484-49D7-AE7B-58D84371519E}" destId="{27DFE93F-6BEC-4D15-9BC6-FA895E3A5DA7}" srcOrd="0" destOrd="0" presId="urn:microsoft.com/office/officeart/2005/8/layout/lProcess3"/>
    <dgm:cxn modelId="{D4AF4D85-F70E-4F99-803A-1E429C74CCC3}" type="presParOf" srcId="{2317649B-C146-4B9B-BF50-379FEA4789BE}" destId="{43A97170-E262-400F-B337-CF1FA3C2F6D3}" srcOrd="1" destOrd="0" presId="urn:microsoft.com/office/officeart/2005/8/layout/lProcess3"/>
    <dgm:cxn modelId="{E0CFB54D-C21B-47C9-A75C-BE31A90B4B0D}" type="presParOf" srcId="{2317649B-C146-4B9B-BF50-379FEA4789BE}" destId="{3D9B0DC5-5E06-4C2D-AABD-7637E387B3C5}" srcOrd="2" destOrd="0" presId="urn:microsoft.com/office/officeart/2005/8/layout/lProcess3"/>
    <dgm:cxn modelId="{69B563F7-92A5-40F6-99E5-6D5DF67F2E51}" type="presParOf" srcId="{3D9B0DC5-5E06-4C2D-AABD-7637E387B3C5}" destId="{3260C221-846F-41BE-AB4E-6E3BF18B3406}" srcOrd="0" destOrd="0" presId="urn:microsoft.com/office/officeart/2005/8/layout/lProcess3"/>
    <dgm:cxn modelId="{043F3A74-E73B-4755-96C7-E99E9484E792}" type="presParOf" srcId="{2317649B-C146-4B9B-BF50-379FEA4789BE}" destId="{442645F3-7145-47A7-B45F-348159260F87}" srcOrd="3" destOrd="0" presId="urn:microsoft.com/office/officeart/2005/8/layout/lProcess3"/>
    <dgm:cxn modelId="{64C2656C-144A-4435-A279-8BE2F5616782}" type="presParOf" srcId="{2317649B-C146-4B9B-BF50-379FEA4789BE}" destId="{4DD77A80-EA47-4900-9EF3-14C3BF21EEC3}" srcOrd="4" destOrd="0" presId="urn:microsoft.com/office/officeart/2005/8/layout/lProcess3"/>
    <dgm:cxn modelId="{318F9875-40DA-4444-8A2B-97B3D0F7513B}" type="presParOf" srcId="{4DD77A80-EA47-4900-9EF3-14C3BF21EEC3}" destId="{E818F976-3780-4110-A529-F2BAC4457E58}" srcOrd="0" destOrd="0" presId="urn:microsoft.com/office/officeart/2005/8/layout/lProcess3"/>
    <dgm:cxn modelId="{AB1A3D8A-6801-4893-9A0F-BBD68A9CBB6E}" type="presParOf" srcId="{2317649B-C146-4B9B-BF50-379FEA4789BE}" destId="{213F9E4C-3518-48E0-A7C1-C1F66BEF7410}" srcOrd="5" destOrd="0" presId="urn:microsoft.com/office/officeart/2005/8/layout/lProcess3"/>
    <dgm:cxn modelId="{890E7A01-71E0-4A57-8AF9-2A25A0615EA1}" type="presParOf" srcId="{2317649B-C146-4B9B-BF50-379FEA4789BE}" destId="{DD899A31-E214-4309-9D3E-1108D9A0D44A}" srcOrd="6" destOrd="0" presId="urn:microsoft.com/office/officeart/2005/8/layout/lProcess3"/>
    <dgm:cxn modelId="{FF1DFA35-54C2-4B4A-A02C-02174F843128}" type="presParOf" srcId="{DD899A31-E214-4309-9D3E-1108D9A0D44A}" destId="{E82B1266-D0F6-4122-A7D6-6CD7F9283D93}" srcOrd="0"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9094303-77FA-47D3-AE49-4C1844730CBF}" type="doc">
      <dgm:prSet loTypeId="urn:microsoft.com/office/officeart/2005/8/layout/hProcess9" loCatId="process" qsTypeId="urn:microsoft.com/office/officeart/2005/8/quickstyle/3d3" qsCatId="3D" csTypeId="urn:microsoft.com/office/officeart/2005/8/colors/accent1_3" csCatId="accent1" phldr="1"/>
      <dgm:spPr/>
      <dgm:t>
        <a:bodyPr/>
        <a:lstStyle/>
        <a:p>
          <a:endParaRPr lang="es-ES"/>
        </a:p>
      </dgm:t>
    </dgm:pt>
    <dgm:pt modelId="{254C75A3-EA9D-4499-9ED4-87B26BD40FD3}">
      <dgm:prSet custT="1"/>
      <dgm:spPr/>
      <dgm:t>
        <a:bodyPr/>
        <a:lstStyle/>
        <a:p>
          <a:pPr rtl="0"/>
          <a:r>
            <a:rPr lang="es-CR" sz="1600" dirty="0" smtClean="0">
              <a:solidFill>
                <a:srgbClr val="92D050"/>
              </a:solidFill>
            </a:rPr>
            <a:t>Entre sus novelas se cuentan comedias, novelas policiacas, novelas históricas y políticas. Varias de ellas, como Pantaleón y las visitadoras (1973) y La tía Julia y el escribidor (1977), han sido adaptadas y llevadas al cine.</a:t>
          </a:r>
          <a:endParaRPr lang="es-ES" sz="1600" dirty="0">
            <a:solidFill>
              <a:srgbClr val="92D050"/>
            </a:solidFill>
          </a:endParaRPr>
        </a:p>
      </dgm:t>
    </dgm:pt>
    <dgm:pt modelId="{A355CF6F-4533-4716-9B99-BF010BFFD092}" type="parTrans" cxnId="{D103A1A2-6F35-4D13-89A0-770B110701C1}">
      <dgm:prSet/>
      <dgm:spPr/>
      <dgm:t>
        <a:bodyPr/>
        <a:lstStyle/>
        <a:p>
          <a:endParaRPr lang="es-ES"/>
        </a:p>
      </dgm:t>
    </dgm:pt>
    <dgm:pt modelId="{19F0A12F-6ADD-4A71-A4E2-1D5A29EB7CB5}" type="sibTrans" cxnId="{D103A1A2-6F35-4D13-89A0-770B110701C1}">
      <dgm:prSet/>
      <dgm:spPr/>
      <dgm:t>
        <a:bodyPr/>
        <a:lstStyle/>
        <a:p>
          <a:endParaRPr lang="es-ES"/>
        </a:p>
      </dgm:t>
    </dgm:pt>
    <dgm:pt modelId="{E7D57E3A-7D82-4D55-B8E9-918F2A504BBD}">
      <dgm:prSet custT="1"/>
      <dgm:spPr/>
      <dgm:t>
        <a:bodyPr/>
        <a:lstStyle/>
        <a:p>
          <a:pPr rtl="0"/>
          <a:r>
            <a:rPr lang="es-CR" sz="1600" dirty="0" smtClean="0">
              <a:solidFill>
                <a:srgbClr val="FFFF00"/>
              </a:solidFill>
            </a:rPr>
            <a:t>Muchas de las obras de Vargas Llosa están influidas por la percepción que tiene el escritor de la sociedad peruana y por sus propias experiencias como peruano. </a:t>
          </a:r>
          <a:endParaRPr lang="es-ES" sz="1600" dirty="0">
            <a:solidFill>
              <a:srgbClr val="FFFF00"/>
            </a:solidFill>
          </a:endParaRPr>
        </a:p>
      </dgm:t>
    </dgm:pt>
    <dgm:pt modelId="{8A6862D6-2FD2-4E78-8F36-E03C85BD8270}" type="parTrans" cxnId="{3DA8AB7B-B109-4CB5-8542-8FA70E846972}">
      <dgm:prSet/>
      <dgm:spPr/>
      <dgm:t>
        <a:bodyPr/>
        <a:lstStyle/>
        <a:p>
          <a:endParaRPr lang="es-ES"/>
        </a:p>
      </dgm:t>
    </dgm:pt>
    <dgm:pt modelId="{ABF828EE-3175-4717-A023-D3AE1686FFA2}" type="sibTrans" cxnId="{3DA8AB7B-B109-4CB5-8542-8FA70E846972}">
      <dgm:prSet/>
      <dgm:spPr/>
      <dgm:t>
        <a:bodyPr/>
        <a:lstStyle/>
        <a:p>
          <a:endParaRPr lang="es-ES"/>
        </a:p>
      </dgm:t>
    </dgm:pt>
    <dgm:pt modelId="{EC8428ED-8FE7-4235-984E-A178F5965B42}">
      <dgm:prSet custT="1"/>
      <dgm:spPr/>
      <dgm:t>
        <a:bodyPr/>
        <a:lstStyle/>
        <a:p>
          <a:pPr rtl="0"/>
          <a:r>
            <a:rPr lang="es-CR" sz="1600" b="1" dirty="0" smtClean="0">
              <a:solidFill>
                <a:srgbClr val="7030A0"/>
              </a:solidFill>
            </a:rPr>
            <a:t>Al igual que otros autores latinoamericanos, Vargas Llosa ha sido políticamente activo a lo largo de su carrera. </a:t>
          </a:r>
          <a:endParaRPr lang="es-ES" sz="1600" b="1" dirty="0">
            <a:solidFill>
              <a:srgbClr val="7030A0"/>
            </a:solidFill>
          </a:endParaRPr>
        </a:p>
      </dgm:t>
    </dgm:pt>
    <dgm:pt modelId="{1B5D3659-B298-4EE7-BB02-2144130F3CE3}" type="parTrans" cxnId="{FB33F994-E780-4666-800D-B002656C24E1}">
      <dgm:prSet/>
      <dgm:spPr/>
      <dgm:t>
        <a:bodyPr/>
        <a:lstStyle/>
        <a:p>
          <a:endParaRPr lang="es-ES"/>
        </a:p>
      </dgm:t>
    </dgm:pt>
    <dgm:pt modelId="{4B037595-F786-4C2C-BBC0-118170FF28FF}" type="sibTrans" cxnId="{FB33F994-E780-4666-800D-B002656C24E1}">
      <dgm:prSet/>
      <dgm:spPr/>
      <dgm:t>
        <a:bodyPr/>
        <a:lstStyle/>
        <a:p>
          <a:endParaRPr lang="es-ES"/>
        </a:p>
      </dgm:t>
    </dgm:pt>
    <dgm:pt modelId="{DB02034C-BD38-4CE5-86FD-1818416E4D9B}" type="pres">
      <dgm:prSet presAssocID="{29094303-77FA-47D3-AE49-4C1844730CBF}" presName="CompostProcess" presStyleCnt="0">
        <dgm:presLayoutVars>
          <dgm:dir/>
          <dgm:resizeHandles val="exact"/>
        </dgm:presLayoutVars>
      </dgm:prSet>
      <dgm:spPr/>
      <dgm:t>
        <a:bodyPr/>
        <a:lstStyle/>
        <a:p>
          <a:endParaRPr lang="es-ES"/>
        </a:p>
      </dgm:t>
    </dgm:pt>
    <dgm:pt modelId="{8794F32A-8D3A-4FA3-B00F-75615D7A8965}" type="pres">
      <dgm:prSet presAssocID="{29094303-77FA-47D3-AE49-4C1844730CBF}" presName="arrow" presStyleLbl="bgShp" presStyleIdx="0" presStyleCnt="1" custScaleX="117647" custLinFactNeighborX="964" custLinFactNeighborY="9210"/>
      <dgm:spPr/>
    </dgm:pt>
    <dgm:pt modelId="{59291699-55C0-4298-B3C0-0288748C3D24}" type="pres">
      <dgm:prSet presAssocID="{29094303-77FA-47D3-AE49-4C1844730CBF}" presName="linearProcess" presStyleCnt="0"/>
      <dgm:spPr/>
    </dgm:pt>
    <dgm:pt modelId="{61213F60-70E5-41AC-BA9F-7D5A34F12FD8}" type="pres">
      <dgm:prSet presAssocID="{254C75A3-EA9D-4499-9ED4-87B26BD40FD3}" presName="textNode" presStyleLbl="node1" presStyleIdx="0" presStyleCnt="3">
        <dgm:presLayoutVars>
          <dgm:bulletEnabled val="1"/>
        </dgm:presLayoutVars>
      </dgm:prSet>
      <dgm:spPr/>
      <dgm:t>
        <a:bodyPr/>
        <a:lstStyle/>
        <a:p>
          <a:endParaRPr lang="es-ES"/>
        </a:p>
      </dgm:t>
    </dgm:pt>
    <dgm:pt modelId="{667B1B75-9EB2-4955-81D8-11F6BA661F19}" type="pres">
      <dgm:prSet presAssocID="{19F0A12F-6ADD-4A71-A4E2-1D5A29EB7CB5}" presName="sibTrans" presStyleCnt="0"/>
      <dgm:spPr/>
    </dgm:pt>
    <dgm:pt modelId="{9F9091F6-A050-4386-A4E3-F2FC9CB927F0}" type="pres">
      <dgm:prSet presAssocID="{E7D57E3A-7D82-4D55-B8E9-918F2A504BBD}" presName="textNode" presStyleLbl="node1" presStyleIdx="1" presStyleCnt="3" custScaleX="110919" custScaleY="105340">
        <dgm:presLayoutVars>
          <dgm:bulletEnabled val="1"/>
        </dgm:presLayoutVars>
      </dgm:prSet>
      <dgm:spPr/>
      <dgm:t>
        <a:bodyPr/>
        <a:lstStyle/>
        <a:p>
          <a:endParaRPr lang="es-ES"/>
        </a:p>
      </dgm:t>
    </dgm:pt>
    <dgm:pt modelId="{E0714027-844D-4D3D-BF50-165ABFB39865}" type="pres">
      <dgm:prSet presAssocID="{ABF828EE-3175-4717-A023-D3AE1686FFA2}" presName="sibTrans" presStyleCnt="0"/>
      <dgm:spPr/>
    </dgm:pt>
    <dgm:pt modelId="{20E627D6-0943-403C-A40C-56D9FDB5B399}" type="pres">
      <dgm:prSet presAssocID="{EC8428ED-8FE7-4235-984E-A178F5965B42}" presName="textNode" presStyleLbl="node1" presStyleIdx="2" presStyleCnt="3">
        <dgm:presLayoutVars>
          <dgm:bulletEnabled val="1"/>
        </dgm:presLayoutVars>
      </dgm:prSet>
      <dgm:spPr/>
      <dgm:t>
        <a:bodyPr/>
        <a:lstStyle/>
        <a:p>
          <a:endParaRPr lang="es-ES"/>
        </a:p>
      </dgm:t>
    </dgm:pt>
  </dgm:ptLst>
  <dgm:cxnLst>
    <dgm:cxn modelId="{69D28A62-1BC3-48D1-9FBA-FE953DF51C06}" type="presOf" srcId="{EC8428ED-8FE7-4235-984E-A178F5965B42}" destId="{20E627D6-0943-403C-A40C-56D9FDB5B399}" srcOrd="0" destOrd="0" presId="urn:microsoft.com/office/officeart/2005/8/layout/hProcess9"/>
    <dgm:cxn modelId="{637CC9DD-2D52-400E-88D7-9A1E26DC4CFC}" type="presOf" srcId="{254C75A3-EA9D-4499-9ED4-87B26BD40FD3}" destId="{61213F60-70E5-41AC-BA9F-7D5A34F12FD8}" srcOrd="0" destOrd="0" presId="urn:microsoft.com/office/officeart/2005/8/layout/hProcess9"/>
    <dgm:cxn modelId="{FB33F994-E780-4666-800D-B002656C24E1}" srcId="{29094303-77FA-47D3-AE49-4C1844730CBF}" destId="{EC8428ED-8FE7-4235-984E-A178F5965B42}" srcOrd="2" destOrd="0" parTransId="{1B5D3659-B298-4EE7-BB02-2144130F3CE3}" sibTransId="{4B037595-F786-4C2C-BBC0-118170FF28FF}"/>
    <dgm:cxn modelId="{30BB6D8E-B9FD-41C8-A1D4-A004586CEDC0}" type="presOf" srcId="{29094303-77FA-47D3-AE49-4C1844730CBF}" destId="{DB02034C-BD38-4CE5-86FD-1818416E4D9B}" srcOrd="0" destOrd="0" presId="urn:microsoft.com/office/officeart/2005/8/layout/hProcess9"/>
    <dgm:cxn modelId="{D103A1A2-6F35-4D13-89A0-770B110701C1}" srcId="{29094303-77FA-47D3-AE49-4C1844730CBF}" destId="{254C75A3-EA9D-4499-9ED4-87B26BD40FD3}" srcOrd="0" destOrd="0" parTransId="{A355CF6F-4533-4716-9B99-BF010BFFD092}" sibTransId="{19F0A12F-6ADD-4A71-A4E2-1D5A29EB7CB5}"/>
    <dgm:cxn modelId="{3DA8AB7B-B109-4CB5-8542-8FA70E846972}" srcId="{29094303-77FA-47D3-AE49-4C1844730CBF}" destId="{E7D57E3A-7D82-4D55-B8E9-918F2A504BBD}" srcOrd="1" destOrd="0" parTransId="{8A6862D6-2FD2-4E78-8F36-E03C85BD8270}" sibTransId="{ABF828EE-3175-4717-A023-D3AE1686FFA2}"/>
    <dgm:cxn modelId="{E0FC2F3B-4743-47A6-8FA6-731519414B82}" type="presOf" srcId="{E7D57E3A-7D82-4D55-B8E9-918F2A504BBD}" destId="{9F9091F6-A050-4386-A4E3-F2FC9CB927F0}" srcOrd="0" destOrd="0" presId="urn:microsoft.com/office/officeart/2005/8/layout/hProcess9"/>
    <dgm:cxn modelId="{5BEF66AC-274B-49A7-A46D-3BCB9CA06EE6}" type="presParOf" srcId="{DB02034C-BD38-4CE5-86FD-1818416E4D9B}" destId="{8794F32A-8D3A-4FA3-B00F-75615D7A8965}" srcOrd="0" destOrd="0" presId="urn:microsoft.com/office/officeart/2005/8/layout/hProcess9"/>
    <dgm:cxn modelId="{5FF37302-1701-4B13-AE30-A73749658558}" type="presParOf" srcId="{DB02034C-BD38-4CE5-86FD-1818416E4D9B}" destId="{59291699-55C0-4298-B3C0-0288748C3D24}" srcOrd="1" destOrd="0" presId="urn:microsoft.com/office/officeart/2005/8/layout/hProcess9"/>
    <dgm:cxn modelId="{1DAB821F-B132-40C6-A059-C013BFCCAA05}" type="presParOf" srcId="{59291699-55C0-4298-B3C0-0288748C3D24}" destId="{61213F60-70E5-41AC-BA9F-7D5A34F12FD8}" srcOrd="0" destOrd="0" presId="urn:microsoft.com/office/officeart/2005/8/layout/hProcess9"/>
    <dgm:cxn modelId="{F7309081-77AA-42CF-A41E-165D58E1DFF2}" type="presParOf" srcId="{59291699-55C0-4298-B3C0-0288748C3D24}" destId="{667B1B75-9EB2-4955-81D8-11F6BA661F19}" srcOrd="1" destOrd="0" presId="urn:microsoft.com/office/officeart/2005/8/layout/hProcess9"/>
    <dgm:cxn modelId="{573F26A3-A108-4B16-B799-5A3AFCBA76DB}" type="presParOf" srcId="{59291699-55C0-4298-B3C0-0288748C3D24}" destId="{9F9091F6-A050-4386-A4E3-F2FC9CB927F0}" srcOrd="2" destOrd="0" presId="urn:microsoft.com/office/officeart/2005/8/layout/hProcess9"/>
    <dgm:cxn modelId="{ABD2A0DF-6502-423B-A70D-22CADAE51EE6}" type="presParOf" srcId="{59291699-55C0-4298-B3C0-0288748C3D24}" destId="{E0714027-844D-4D3D-BF50-165ABFB39865}" srcOrd="3" destOrd="0" presId="urn:microsoft.com/office/officeart/2005/8/layout/hProcess9"/>
    <dgm:cxn modelId="{0C220A5C-BAEA-4BF5-BCB0-F7CC420DA894}" type="presParOf" srcId="{59291699-55C0-4298-B3C0-0288748C3D24}" destId="{20E627D6-0943-403C-A40C-56D9FDB5B399}"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8F263C-0A05-4CCE-A8AF-D521C50434E0}">
      <dsp:nvSpPr>
        <dsp:cNvPr id="0" name=""/>
        <dsp:cNvSpPr/>
      </dsp:nvSpPr>
      <dsp:spPr>
        <a:xfrm>
          <a:off x="3452" y="823769"/>
          <a:ext cx="2314890" cy="2995930"/>
        </a:xfrm>
        <a:prstGeom prst="roundRect">
          <a:avLst>
            <a:gd name="adj" fmla="val 5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4864" rIns="71120" bIns="0" numCol="1" spcCol="1270" anchor="t" anchorCtr="0">
          <a:noAutofit/>
        </a:bodyPr>
        <a:lstStyle/>
        <a:p>
          <a:pPr lvl="0" algn="r" defTabSz="711200">
            <a:lnSpc>
              <a:spcPct val="90000"/>
            </a:lnSpc>
            <a:spcBef>
              <a:spcPct val="0"/>
            </a:spcBef>
            <a:spcAft>
              <a:spcPct val="35000"/>
            </a:spcAft>
          </a:pPr>
          <a:r>
            <a:rPr lang="es-ES" sz="1600" kern="1200" dirty="0" smtClean="0"/>
            <a:t>BOOM LATINOAMERICANO</a:t>
          </a:r>
          <a:endParaRPr lang="es-ES" sz="1600" kern="1200" dirty="0"/>
        </a:p>
      </dsp:txBody>
      <dsp:txXfrm rot="16200000">
        <a:off x="-993389" y="1820612"/>
        <a:ext cx="2456662" cy="462978"/>
      </dsp:txXfrm>
    </dsp:sp>
    <dsp:sp modelId="{168E48A1-C79B-4D0D-AADD-4F7091F5A495}">
      <dsp:nvSpPr>
        <dsp:cNvPr id="0" name=""/>
        <dsp:cNvSpPr/>
      </dsp:nvSpPr>
      <dsp:spPr>
        <a:xfrm>
          <a:off x="469988" y="823769"/>
          <a:ext cx="1724593" cy="299593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8293" rIns="0" bIns="0" numCol="1" spcCol="1270" anchor="t" anchorCtr="0">
          <a:noAutofit/>
        </a:bodyPr>
        <a:lstStyle/>
        <a:p>
          <a:pPr lvl="0" algn="l" defTabSz="755650">
            <a:lnSpc>
              <a:spcPct val="90000"/>
            </a:lnSpc>
            <a:spcBef>
              <a:spcPct val="0"/>
            </a:spcBef>
            <a:spcAft>
              <a:spcPct val="35000"/>
            </a:spcAft>
          </a:pPr>
          <a:r>
            <a:rPr lang="es-PE" sz="1700" kern="1200" dirty="0" smtClean="0">
              <a:solidFill>
                <a:schemeClr val="bg1"/>
              </a:solidFill>
            </a:rPr>
            <a:t>El </a:t>
          </a:r>
          <a:r>
            <a:rPr lang="es-PE" sz="1700" b="1" kern="1200" dirty="0" smtClean="0">
              <a:solidFill>
                <a:schemeClr val="bg1"/>
              </a:solidFill>
            </a:rPr>
            <a:t>Boom Latinoamericano</a:t>
          </a:r>
          <a:r>
            <a:rPr lang="es-PE" sz="1700" kern="1200" dirty="0" smtClean="0">
              <a:solidFill>
                <a:schemeClr val="bg1"/>
              </a:solidFill>
            </a:rPr>
            <a:t> hace referencia a la literatura hispanoamericana publicada durante el tercer cuarto del siglo XX</a:t>
          </a:r>
          <a:endParaRPr lang="es-ES" sz="1700" kern="1200" dirty="0">
            <a:solidFill>
              <a:schemeClr val="bg1"/>
            </a:solidFill>
          </a:endParaRPr>
        </a:p>
      </dsp:txBody>
      <dsp:txXfrm>
        <a:off x="469988" y="823769"/>
        <a:ext cx="1724593" cy="2995930"/>
      </dsp:txXfrm>
    </dsp:sp>
    <dsp:sp modelId="{995B0752-B2D3-4414-B86E-6ECD128B43CC}">
      <dsp:nvSpPr>
        <dsp:cNvPr id="0" name=""/>
        <dsp:cNvSpPr/>
      </dsp:nvSpPr>
      <dsp:spPr>
        <a:xfrm>
          <a:off x="2401081" y="823769"/>
          <a:ext cx="2363966" cy="2836759"/>
        </a:xfrm>
        <a:prstGeom prst="roundRect">
          <a:avLst>
            <a:gd name="adj" fmla="val 5000"/>
          </a:avLst>
        </a:prstGeom>
        <a:solidFill>
          <a:schemeClr val="accent5">
            <a:hueOff val="-4966938"/>
            <a:satOff val="19906"/>
            <a:lumOff val="43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4864" rIns="71120" bIns="0" numCol="1" spcCol="1270" anchor="t" anchorCtr="0">
          <a:noAutofit/>
        </a:bodyPr>
        <a:lstStyle/>
        <a:p>
          <a:pPr lvl="0" algn="r" defTabSz="711200">
            <a:lnSpc>
              <a:spcPct val="90000"/>
            </a:lnSpc>
            <a:spcBef>
              <a:spcPct val="0"/>
            </a:spcBef>
            <a:spcAft>
              <a:spcPct val="35000"/>
            </a:spcAft>
          </a:pPr>
          <a:r>
            <a:rPr lang="es-ES" sz="1600" kern="1200" dirty="0" smtClean="0"/>
            <a:t>BOOM LATINOAMERICANO</a:t>
          </a:r>
          <a:endParaRPr lang="es-ES" sz="1600" kern="1200" dirty="0"/>
        </a:p>
      </dsp:txBody>
      <dsp:txXfrm rot="16200000">
        <a:off x="1474406" y="1750444"/>
        <a:ext cx="2326142" cy="472793"/>
      </dsp:txXfrm>
    </dsp:sp>
    <dsp:sp modelId="{8D595093-12B1-4561-B697-31E3DB68F727}">
      <dsp:nvSpPr>
        <dsp:cNvPr id="0" name=""/>
        <dsp:cNvSpPr/>
      </dsp:nvSpPr>
      <dsp:spPr>
        <a:xfrm rot="5400000">
          <a:off x="2204537" y="3077385"/>
          <a:ext cx="416727" cy="354594"/>
        </a:xfrm>
        <a:prstGeom prst="flowChartExtract">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D9F8473-B18C-49F8-985E-46219607DD54}">
      <dsp:nvSpPr>
        <dsp:cNvPr id="0" name=""/>
        <dsp:cNvSpPr/>
      </dsp:nvSpPr>
      <dsp:spPr>
        <a:xfrm>
          <a:off x="2873875" y="823769"/>
          <a:ext cx="1761154" cy="283675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82296" rIns="0" bIns="0" numCol="1" spcCol="1270" anchor="t" anchorCtr="0">
          <a:noAutofit/>
        </a:bodyPr>
        <a:lstStyle/>
        <a:p>
          <a:pPr lvl="0" algn="l" defTabSz="1066800">
            <a:lnSpc>
              <a:spcPct val="90000"/>
            </a:lnSpc>
            <a:spcBef>
              <a:spcPct val="0"/>
            </a:spcBef>
            <a:spcAft>
              <a:spcPct val="35000"/>
            </a:spcAft>
          </a:pPr>
          <a:r>
            <a:rPr lang="es-PE" sz="2400" kern="1200" smtClean="0"/>
            <a:t>Dio difusión en </a:t>
          </a:r>
          <a:r>
            <a:rPr lang="es-PE" sz="2400" kern="1200" smtClean="0">
              <a:hlinkClick xmlns:r="http://schemas.openxmlformats.org/officeDocument/2006/relationships" r:id="rId1" tooltip="Europa"/>
            </a:rPr>
            <a:t>Europa</a:t>
          </a:r>
          <a:r>
            <a:rPr lang="es-PE" sz="2400" kern="1200" smtClean="0"/>
            <a:t> a los autores del sur del continente americano.</a:t>
          </a:r>
          <a:endParaRPr lang="es-ES" sz="2400" kern="1200" dirty="0"/>
        </a:p>
      </dsp:txBody>
      <dsp:txXfrm>
        <a:off x="2873875" y="823769"/>
        <a:ext cx="1761154" cy="2836759"/>
      </dsp:txXfrm>
    </dsp:sp>
    <dsp:sp modelId="{3C95BEFE-B31F-4B2D-8E2D-1391F8294EEF}">
      <dsp:nvSpPr>
        <dsp:cNvPr id="0" name=""/>
        <dsp:cNvSpPr/>
      </dsp:nvSpPr>
      <dsp:spPr>
        <a:xfrm>
          <a:off x="4847787" y="823769"/>
          <a:ext cx="2363966" cy="2836759"/>
        </a:xfrm>
        <a:prstGeom prst="roundRect">
          <a:avLst>
            <a:gd name="adj" fmla="val 5000"/>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4864" rIns="71120" bIns="0" numCol="1" spcCol="1270" anchor="t" anchorCtr="0">
          <a:noAutofit/>
        </a:bodyPr>
        <a:lstStyle/>
        <a:p>
          <a:pPr lvl="0" algn="r" defTabSz="711200">
            <a:lnSpc>
              <a:spcPct val="90000"/>
            </a:lnSpc>
            <a:spcBef>
              <a:spcPct val="0"/>
            </a:spcBef>
            <a:spcAft>
              <a:spcPct val="35000"/>
            </a:spcAft>
          </a:pPr>
          <a:r>
            <a:rPr lang="es-ES" sz="1600" kern="1200" dirty="0" smtClean="0"/>
            <a:t>BOOM LATINOAMERICANO</a:t>
          </a:r>
          <a:endParaRPr lang="es-ES" sz="1600" kern="1200" dirty="0"/>
        </a:p>
      </dsp:txBody>
      <dsp:txXfrm rot="16200000">
        <a:off x="3921112" y="1750444"/>
        <a:ext cx="2326142" cy="472793"/>
      </dsp:txXfrm>
    </dsp:sp>
    <dsp:sp modelId="{5310132C-DF26-4F91-83C5-8E8B6B920AA4}">
      <dsp:nvSpPr>
        <dsp:cNvPr id="0" name=""/>
        <dsp:cNvSpPr/>
      </dsp:nvSpPr>
      <dsp:spPr>
        <a:xfrm rot="5400000">
          <a:off x="4651242" y="3077385"/>
          <a:ext cx="416727" cy="354594"/>
        </a:xfrm>
        <a:prstGeom prst="flowChartExtract">
          <a:avLst/>
        </a:prstGeom>
        <a:solidFill>
          <a:schemeClr val="lt1">
            <a:hueOff val="0"/>
            <a:satOff val="0"/>
            <a:lumOff val="0"/>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sp>
    <dsp:sp modelId="{6C6B8B40-1E2B-4FEE-AA20-514629A70BE2}">
      <dsp:nvSpPr>
        <dsp:cNvPr id="0" name=""/>
        <dsp:cNvSpPr/>
      </dsp:nvSpPr>
      <dsp:spPr>
        <a:xfrm>
          <a:off x="5320580" y="823769"/>
          <a:ext cx="1761154" cy="283675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61722" rIns="0" bIns="0" numCol="1" spcCol="1270" anchor="t" anchorCtr="0">
          <a:noAutofit/>
        </a:bodyPr>
        <a:lstStyle/>
        <a:p>
          <a:pPr lvl="0" algn="l" defTabSz="800100">
            <a:lnSpc>
              <a:spcPct val="90000"/>
            </a:lnSpc>
            <a:spcBef>
              <a:spcPct val="0"/>
            </a:spcBef>
            <a:spcAft>
              <a:spcPct val="35000"/>
            </a:spcAft>
          </a:pPr>
          <a:r>
            <a:rPr lang="es-PE" sz="1800" kern="1200" dirty="0" smtClean="0"/>
            <a:t>Las novelas del </a:t>
          </a:r>
          <a:r>
            <a:rPr lang="es-PE" sz="1800" i="1" kern="1200" dirty="0" smtClean="0"/>
            <a:t>Boom</a:t>
          </a:r>
          <a:r>
            <a:rPr lang="es-PE" sz="1800" kern="1200" dirty="0" smtClean="0"/>
            <a:t> se distinguen por tener una serie de innovaciones técnicas en la narrativa, como el </a:t>
          </a:r>
          <a:r>
            <a:rPr lang="es-PE" sz="1800" kern="1200" dirty="0" smtClean="0">
              <a:hlinkClick xmlns:r="http://schemas.openxmlformats.org/officeDocument/2006/relationships" r:id="rId2" tooltip="Realismo mágico"/>
            </a:rPr>
            <a:t>Realismo mágico</a:t>
          </a:r>
          <a:r>
            <a:rPr lang="es-PE" sz="1800" kern="1200" dirty="0" smtClean="0"/>
            <a:t> y </a:t>
          </a:r>
          <a:r>
            <a:rPr lang="es-PE" sz="1800" kern="1200" dirty="0" smtClean="0">
              <a:hlinkClick xmlns:r="http://schemas.openxmlformats.org/officeDocument/2006/relationships" r:id="rId3" tooltip="Lo real maravilloso"/>
            </a:rPr>
            <a:t>Lo real maravilloso</a:t>
          </a:r>
          <a:r>
            <a:rPr lang="es-PE" sz="1800" kern="1200" dirty="0" smtClean="0"/>
            <a:t>. </a:t>
          </a:r>
          <a:endParaRPr lang="es-ES" sz="1800" kern="1200" dirty="0"/>
        </a:p>
      </dsp:txBody>
      <dsp:txXfrm>
        <a:off x="5320580" y="823769"/>
        <a:ext cx="1761154" cy="28367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7EA2CE-FF6D-4ACB-A53D-6D333BB27D2A}">
      <dsp:nvSpPr>
        <dsp:cNvPr id="0" name=""/>
        <dsp:cNvSpPr/>
      </dsp:nvSpPr>
      <dsp:spPr>
        <a:xfrm>
          <a:off x="0" y="0"/>
          <a:ext cx="5181600" cy="1219200"/>
        </a:xfrm>
        <a:prstGeom prst="roundRect">
          <a:avLst>
            <a:gd name="adj" fmla="val 10000"/>
          </a:avLst>
        </a:prstGeom>
        <a:solidFill>
          <a:schemeClr val="accent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s-ES" sz="2000" kern="1200" dirty="0" smtClean="0"/>
            <a:t>Golpe de Estado en Guatemala</a:t>
          </a:r>
        </a:p>
        <a:p>
          <a:pPr lvl="0" algn="l" defTabSz="889000">
            <a:lnSpc>
              <a:spcPct val="90000"/>
            </a:lnSpc>
            <a:spcBef>
              <a:spcPct val="0"/>
            </a:spcBef>
            <a:spcAft>
              <a:spcPct val="35000"/>
            </a:spcAft>
          </a:pPr>
          <a:r>
            <a:rPr lang="es-ES" sz="2000" kern="1200" dirty="0" smtClean="0"/>
            <a:t>Revolución Cubana</a:t>
          </a:r>
          <a:endParaRPr lang="es-ES" sz="2000" kern="1200" dirty="0"/>
        </a:p>
      </dsp:txBody>
      <dsp:txXfrm>
        <a:off x="35709" y="35709"/>
        <a:ext cx="3865988" cy="1147782"/>
      </dsp:txXfrm>
    </dsp:sp>
    <dsp:sp modelId="{8B14740E-51D0-44EB-8E5B-9D6580AFF9FD}">
      <dsp:nvSpPr>
        <dsp:cNvPr id="0" name=""/>
        <dsp:cNvSpPr/>
      </dsp:nvSpPr>
      <dsp:spPr>
        <a:xfrm>
          <a:off x="457199" y="1422399"/>
          <a:ext cx="5181600" cy="1219200"/>
        </a:xfrm>
        <a:prstGeom prst="roundRect">
          <a:avLst>
            <a:gd name="adj" fmla="val 10000"/>
          </a:avLst>
        </a:prstGeom>
        <a:solidFill>
          <a:schemeClr val="accent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s-ES" sz="2000" kern="1200" dirty="0" smtClean="0"/>
            <a:t>Dictadura en </a:t>
          </a:r>
          <a:r>
            <a:rPr lang="es-ES" sz="2000" kern="1200" dirty="0" err="1" smtClean="0"/>
            <a:t>Republica</a:t>
          </a:r>
          <a:r>
            <a:rPr lang="es-ES" sz="2000" kern="1200" dirty="0" smtClean="0"/>
            <a:t> Dominicana</a:t>
          </a:r>
        </a:p>
        <a:p>
          <a:pPr lvl="0" algn="l" defTabSz="889000">
            <a:lnSpc>
              <a:spcPct val="90000"/>
            </a:lnSpc>
            <a:spcBef>
              <a:spcPct val="0"/>
            </a:spcBef>
            <a:spcAft>
              <a:spcPct val="35000"/>
            </a:spcAft>
          </a:pPr>
          <a:r>
            <a:rPr lang="es-ES" sz="2000" kern="1200" dirty="0" smtClean="0"/>
            <a:t>Neocolonialismo</a:t>
          </a:r>
          <a:endParaRPr lang="es-ES" sz="2000" kern="1200" dirty="0"/>
        </a:p>
      </dsp:txBody>
      <dsp:txXfrm>
        <a:off x="492908" y="1458108"/>
        <a:ext cx="3860502" cy="1147782"/>
      </dsp:txXfrm>
    </dsp:sp>
    <dsp:sp modelId="{1F44A72C-C7D3-4A5D-B722-42DB318C16AF}">
      <dsp:nvSpPr>
        <dsp:cNvPr id="0" name=""/>
        <dsp:cNvSpPr/>
      </dsp:nvSpPr>
      <dsp:spPr>
        <a:xfrm>
          <a:off x="914399" y="2844799"/>
          <a:ext cx="5181600" cy="1219200"/>
        </a:xfrm>
        <a:prstGeom prst="roundRect">
          <a:avLst>
            <a:gd name="adj" fmla="val 10000"/>
          </a:avLst>
        </a:prstGeom>
        <a:solidFill>
          <a:schemeClr val="accent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s-ES" sz="2000" kern="1200" dirty="0" smtClean="0"/>
            <a:t>Dictaduras Militares en Países Latinoamericanos</a:t>
          </a:r>
        </a:p>
        <a:p>
          <a:pPr lvl="0" algn="l" defTabSz="889000">
            <a:lnSpc>
              <a:spcPct val="90000"/>
            </a:lnSpc>
            <a:spcBef>
              <a:spcPct val="0"/>
            </a:spcBef>
            <a:spcAft>
              <a:spcPct val="35000"/>
            </a:spcAft>
          </a:pPr>
          <a:r>
            <a:rPr lang="es-ES" sz="2000" kern="1200" dirty="0" smtClean="0"/>
            <a:t>Caos político en Perú.</a:t>
          </a:r>
          <a:endParaRPr lang="es-ES" sz="2000" kern="1200" dirty="0"/>
        </a:p>
      </dsp:txBody>
      <dsp:txXfrm>
        <a:off x="950108" y="2880508"/>
        <a:ext cx="3860502" cy="1147782"/>
      </dsp:txXfrm>
    </dsp:sp>
    <dsp:sp modelId="{5133C5BF-4082-4899-9AA2-705C5EFFF120}">
      <dsp:nvSpPr>
        <dsp:cNvPr id="0" name=""/>
        <dsp:cNvSpPr/>
      </dsp:nvSpPr>
      <dsp:spPr>
        <a:xfrm>
          <a:off x="4389120" y="924560"/>
          <a:ext cx="792480" cy="792480"/>
        </a:xfrm>
        <a:prstGeom prst="downArrow">
          <a:avLst>
            <a:gd name="adj1" fmla="val 55000"/>
            <a:gd name="adj2" fmla="val 45000"/>
          </a:avLst>
        </a:prstGeom>
        <a:solidFill>
          <a:schemeClr val="accent2">
            <a:alpha val="90000"/>
            <a:tint val="40000"/>
            <a:hueOff val="0"/>
            <a:satOff val="0"/>
            <a:lumOff val="0"/>
            <a:alphaOff val="0"/>
          </a:schemeClr>
        </a:solidFill>
        <a:ln>
          <a:noFill/>
        </a:ln>
        <a:effectLst/>
        <a:sp3d z="57150" extrusionH="63500" contourW="12700" prstMaterial="matte">
          <a:contourClr>
            <a:schemeClr val="dk1">
              <a:tint val="20000"/>
            </a:schemeClr>
          </a:contourClr>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s-ES" sz="3600" kern="1200"/>
        </a:p>
      </dsp:txBody>
      <dsp:txXfrm>
        <a:off x="4567428" y="924560"/>
        <a:ext cx="435864" cy="596341"/>
      </dsp:txXfrm>
    </dsp:sp>
    <dsp:sp modelId="{6A6C146A-01D2-45AA-BBEC-C44C99A24360}">
      <dsp:nvSpPr>
        <dsp:cNvPr id="0" name=""/>
        <dsp:cNvSpPr/>
      </dsp:nvSpPr>
      <dsp:spPr>
        <a:xfrm>
          <a:off x="4846320" y="2338832"/>
          <a:ext cx="792480" cy="792480"/>
        </a:xfrm>
        <a:prstGeom prst="downArrow">
          <a:avLst>
            <a:gd name="adj1" fmla="val 55000"/>
            <a:gd name="adj2" fmla="val 45000"/>
          </a:avLst>
        </a:prstGeom>
        <a:solidFill>
          <a:schemeClr val="accent2">
            <a:alpha val="90000"/>
            <a:tint val="40000"/>
            <a:hueOff val="0"/>
            <a:satOff val="0"/>
            <a:lumOff val="0"/>
            <a:alphaOff val="0"/>
          </a:schemeClr>
        </a:solidFill>
        <a:ln>
          <a:noFill/>
        </a:ln>
        <a:effectLst/>
        <a:sp3d z="57150" extrusionH="63500" contourW="12700" prstMaterial="matte">
          <a:contourClr>
            <a:schemeClr val="dk1">
              <a:tint val="20000"/>
            </a:schemeClr>
          </a:contourClr>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s-ES" sz="3600" kern="1200"/>
        </a:p>
      </dsp:txBody>
      <dsp:txXfrm>
        <a:off x="5024628" y="2338832"/>
        <a:ext cx="435864" cy="59634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ADF7A6-BEBC-4389-9B23-7A8DA9924FEE}">
      <dsp:nvSpPr>
        <dsp:cNvPr id="0" name=""/>
        <dsp:cNvSpPr/>
      </dsp:nvSpPr>
      <dsp:spPr>
        <a:xfrm>
          <a:off x="1612326" y="-595082"/>
          <a:ext cx="5133627" cy="5133627"/>
        </a:xfrm>
        <a:prstGeom prst="circularArrow">
          <a:avLst>
            <a:gd name="adj1" fmla="val 5544"/>
            <a:gd name="adj2" fmla="val 330680"/>
            <a:gd name="adj3" fmla="val 12405720"/>
            <a:gd name="adj4" fmla="val 18288282"/>
            <a:gd name="adj5" fmla="val 5757"/>
          </a:avLst>
        </a:prstGeom>
        <a:solidFill>
          <a:schemeClr val="accent1">
            <a:tint val="40000"/>
            <a:hueOff val="0"/>
            <a:satOff val="0"/>
            <a:lumOff val="0"/>
            <a:alphaOff val="0"/>
          </a:schemeClr>
        </a:solidFill>
        <a:ln w="12700" cap="flat" cmpd="sng" algn="ctr">
          <a:solidFill>
            <a:schemeClr val="accent1">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BE472952-CBA6-4D86-994D-B0160C95225F}">
      <dsp:nvSpPr>
        <dsp:cNvPr id="0" name=""/>
        <dsp:cNvSpPr/>
      </dsp:nvSpPr>
      <dsp:spPr>
        <a:xfrm>
          <a:off x="2357452" y="0"/>
          <a:ext cx="3643376" cy="1212139"/>
        </a:xfrm>
        <a:prstGeom prst="roundRect">
          <a:avLst/>
        </a:prstGeom>
        <a:solidFill>
          <a:schemeClr val="accent1">
            <a:hueOff val="0"/>
            <a:satOff val="0"/>
            <a:lumOff val="0"/>
            <a:alphaOff val="0"/>
          </a:schemeClr>
        </a:solidFill>
        <a:ln>
          <a:noFill/>
        </a:ln>
        <a:effectLst>
          <a:outerShdw blurRad="95000" rotWithShape="0">
            <a:srgbClr val="000000">
              <a:alpha val="50000"/>
            </a:srgbClr>
          </a:outerShdw>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CR" sz="1700" kern="1200" dirty="0" smtClean="0"/>
            <a:t>Obra original, la busco para hallar respuestas a sus inquietudes</a:t>
          </a:r>
          <a:endParaRPr lang="es-ES" sz="1700" kern="1200" dirty="0"/>
        </a:p>
      </dsp:txBody>
      <dsp:txXfrm>
        <a:off x="2416624" y="59172"/>
        <a:ext cx="3525032" cy="1093795"/>
      </dsp:txXfrm>
    </dsp:sp>
    <dsp:sp modelId="{98FF97FB-F514-40D2-9DCD-7D0C7B4C48D2}">
      <dsp:nvSpPr>
        <dsp:cNvPr id="0" name=""/>
        <dsp:cNvSpPr/>
      </dsp:nvSpPr>
      <dsp:spPr>
        <a:xfrm>
          <a:off x="4691806" y="1746249"/>
          <a:ext cx="4237906" cy="1212139"/>
        </a:xfrm>
        <a:prstGeom prst="roundRect">
          <a:avLst/>
        </a:prstGeom>
        <a:solidFill>
          <a:schemeClr val="accent1">
            <a:hueOff val="0"/>
            <a:satOff val="0"/>
            <a:lumOff val="0"/>
            <a:alphaOff val="0"/>
          </a:schemeClr>
        </a:solidFill>
        <a:ln>
          <a:noFill/>
        </a:ln>
        <a:effectLst>
          <a:outerShdw blurRad="95000" rotWithShape="0">
            <a:srgbClr val="000000">
              <a:alpha val="50000"/>
            </a:srgbClr>
          </a:outerShdw>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CR" sz="1700" kern="1200" dirty="0" smtClean="0"/>
            <a:t>Recogió del surrealismo, la manera de entender al hombre y su búsqueda  de encontrar un camino para salir de la alienación.</a:t>
          </a:r>
          <a:endParaRPr lang="es-ES" sz="1700" kern="1200" dirty="0"/>
        </a:p>
      </dsp:txBody>
      <dsp:txXfrm>
        <a:off x="4750978" y="1805421"/>
        <a:ext cx="4119562" cy="1093795"/>
      </dsp:txXfrm>
    </dsp:sp>
    <dsp:sp modelId="{5DC9535E-732A-42AF-AB44-9E8E8B93FC08}">
      <dsp:nvSpPr>
        <dsp:cNvPr id="0" name=""/>
        <dsp:cNvSpPr/>
      </dsp:nvSpPr>
      <dsp:spPr>
        <a:xfrm>
          <a:off x="3908915" y="3675079"/>
          <a:ext cx="5020802" cy="1212139"/>
        </a:xfrm>
        <a:prstGeom prst="roundRect">
          <a:avLst/>
        </a:prstGeom>
        <a:solidFill>
          <a:schemeClr val="accent1">
            <a:hueOff val="0"/>
            <a:satOff val="0"/>
            <a:lumOff val="0"/>
            <a:alphaOff val="0"/>
          </a:schemeClr>
        </a:solidFill>
        <a:ln>
          <a:noFill/>
        </a:ln>
        <a:effectLst>
          <a:outerShdw blurRad="95000" rotWithShape="0">
            <a:srgbClr val="000000">
              <a:alpha val="50000"/>
            </a:srgbClr>
          </a:outerShdw>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CR" sz="1700" kern="1200" dirty="0" smtClean="0"/>
            <a:t>En lenguaje que utilizó Cortázar proponía un existencialismo fundado en la irracionalidad</a:t>
          </a:r>
          <a:endParaRPr lang="es-ES" sz="1700" kern="1200" dirty="0"/>
        </a:p>
      </dsp:txBody>
      <dsp:txXfrm>
        <a:off x="3968087" y="3734251"/>
        <a:ext cx="4902458" cy="1093795"/>
      </dsp:txXfrm>
    </dsp:sp>
    <dsp:sp modelId="{9B9F0202-F080-49F2-8913-ADCEFC8D8114}">
      <dsp:nvSpPr>
        <dsp:cNvPr id="0" name=""/>
        <dsp:cNvSpPr/>
      </dsp:nvSpPr>
      <dsp:spPr>
        <a:xfrm>
          <a:off x="428620" y="3675072"/>
          <a:ext cx="3262473" cy="1212139"/>
        </a:xfrm>
        <a:prstGeom prst="roundRect">
          <a:avLst/>
        </a:prstGeom>
        <a:solidFill>
          <a:schemeClr val="accent1">
            <a:hueOff val="0"/>
            <a:satOff val="0"/>
            <a:lumOff val="0"/>
            <a:alphaOff val="0"/>
          </a:schemeClr>
        </a:solidFill>
        <a:ln>
          <a:noFill/>
        </a:ln>
        <a:effectLst>
          <a:outerShdw blurRad="95000" rotWithShape="0">
            <a:srgbClr val="000000">
              <a:alpha val="50000"/>
            </a:srgbClr>
          </a:outerShdw>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CR" sz="1700" kern="1200" dirty="0" smtClean="0"/>
            <a:t>En lo </a:t>
          </a:r>
          <a:r>
            <a:rPr lang="es-CR" sz="1700" kern="1200" dirty="0" err="1" smtClean="0"/>
            <a:t>neofantástico</a:t>
          </a:r>
          <a:r>
            <a:rPr lang="es-CR" sz="1700" kern="1200" dirty="0" smtClean="0"/>
            <a:t> el escenario de la obra es común a la realidad del lector, los finales son ambiguos e indeterminados.</a:t>
          </a:r>
          <a:endParaRPr lang="es-ES" sz="1700" kern="1200" dirty="0"/>
        </a:p>
      </dsp:txBody>
      <dsp:txXfrm>
        <a:off x="487792" y="3734244"/>
        <a:ext cx="3144129" cy="1093795"/>
      </dsp:txXfrm>
    </dsp:sp>
    <dsp:sp modelId="{EA9B0A10-DE74-46C2-A9B1-292E31C75192}">
      <dsp:nvSpPr>
        <dsp:cNvPr id="0" name=""/>
        <dsp:cNvSpPr/>
      </dsp:nvSpPr>
      <dsp:spPr>
        <a:xfrm>
          <a:off x="5" y="1746249"/>
          <a:ext cx="3479761" cy="1212139"/>
        </a:xfrm>
        <a:prstGeom prst="roundRect">
          <a:avLst/>
        </a:prstGeom>
        <a:solidFill>
          <a:schemeClr val="accent1">
            <a:hueOff val="0"/>
            <a:satOff val="0"/>
            <a:lumOff val="0"/>
            <a:alphaOff val="0"/>
          </a:schemeClr>
        </a:solidFill>
        <a:ln>
          <a:noFill/>
        </a:ln>
        <a:effectLst>
          <a:outerShdw blurRad="95000" rotWithShape="0">
            <a:srgbClr val="000000">
              <a:alpha val="50000"/>
            </a:srgbClr>
          </a:outerShdw>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CR" sz="1700" kern="1200" dirty="0" smtClean="0"/>
            <a:t>urgencia de crear una literatura distinta</a:t>
          </a:r>
          <a:endParaRPr lang="es-ES" sz="1700" kern="1200" dirty="0"/>
        </a:p>
      </dsp:txBody>
      <dsp:txXfrm>
        <a:off x="59177" y="1805421"/>
        <a:ext cx="3361417" cy="109379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454C02-839E-438D-AEEE-CD1C90F7D6A0}">
      <dsp:nvSpPr>
        <dsp:cNvPr id="0" name=""/>
        <dsp:cNvSpPr/>
      </dsp:nvSpPr>
      <dsp:spPr>
        <a:xfrm>
          <a:off x="0" y="1257774"/>
          <a:ext cx="8429684" cy="3600000"/>
        </a:xfrm>
        <a:prstGeom prst="rightArrow">
          <a:avLst/>
        </a:prstGeom>
        <a:solidFill>
          <a:schemeClr val="accent3">
            <a:alpha val="90000"/>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sp>
    <dsp:sp modelId="{D60861A1-CCD0-4891-A385-75051476CF15}">
      <dsp:nvSpPr>
        <dsp:cNvPr id="0" name=""/>
        <dsp:cNvSpPr/>
      </dsp:nvSpPr>
      <dsp:spPr>
        <a:xfrm>
          <a:off x="2813948" y="2136103"/>
          <a:ext cx="4772767" cy="180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42240" rIns="0" bIns="142240" numCol="1" spcCol="1270" anchor="ctr" anchorCtr="0">
          <a:noAutofit/>
        </a:bodyPr>
        <a:lstStyle/>
        <a:p>
          <a:pPr lvl="0" algn="ctr" defTabSz="622300">
            <a:lnSpc>
              <a:spcPct val="90000"/>
            </a:lnSpc>
            <a:spcBef>
              <a:spcPct val="0"/>
            </a:spcBef>
            <a:spcAft>
              <a:spcPct val="35000"/>
            </a:spcAft>
          </a:pPr>
          <a:r>
            <a:rPr lang="es-ES" sz="1400" kern="1200" dirty="0" smtClean="0"/>
            <a:t>títulos teóricos, tales como </a:t>
          </a:r>
          <a:r>
            <a:rPr lang="es-ES" sz="1400" i="1" kern="1200" dirty="0" smtClean="0"/>
            <a:t>Tientos y diferencias</a:t>
          </a:r>
          <a:r>
            <a:rPr lang="es-ES" sz="1400" kern="1200" dirty="0" smtClean="0"/>
            <a:t> (1964), </a:t>
          </a:r>
          <a:r>
            <a:rPr lang="es-ES" sz="1400" i="1" kern="1200" dirty="0" smtClean="0"/>
            <a:t>Literatura y conciencia política en América Latina</a:t>
          </a:r>
          <a:r>
            <a:rPr lang="es-ES" sz="1400" kern="1200" dirty="0" smtClean="0"/>
            <a:t> (1969) y </a:t>
          </a:r>
          <a:r>
            <a:rPr lang="es-ES" sz="1400" i="1" kern="1200" dirty="0" smtClean="0"/>
            <a:t>Razón de ser</a:t>
          </a:r>
          <a:r>
            <a:rPr lang="es-ES" sz="1400" kern="1200" dirty="0" smtClean="0"/>
            <a:t> (1976), ensayos recogidos en un volumen publicado póstumamente en La Habana, precisamente bajo el título genérico de </a:t>
          </a:r>
          <a:r>
            <a:rPr lang="es-ES" sz="1400" i="1" kern="1200" dirty="0" smtClean="0"/>
            <a:t>Ensayos</a:t>
          </a:r>
          <a:r>
            <a:rPr lang="es-ES" sz="1400" kern="1200" dirty="0" smtClean="0"/>
            <a:t>(1984). En 1977 se le concedió el Premio Cervantes.</a:t>
          </a:r>
          <a:endParaRPr lang="es-ES" sz="1400" kern="1200" dirty="0"/>
        </a:p>
      </dsp:txBody>
      <dsp:txXfrm>
        <a:off x="2813948" y="2136103"/>
        <a:ext cx="4772767" cy="1800000"/>
      </dsp:txXfrm>
    </dsp:sp>
    <dsp:sp modelId="{8327FE12-9A30-46F0-9E5C-D2EB2BCC4032}">
      <dsp:nvSpPr>
        <dsp:cNvPr id="0" name=""/>
        <dsp:cNvSpPr/>
      </dsp:nvSpPr>
      <dsp:spPr>
        <a:xfrm>
          <a:off x="680184" y="2136103"/>
          <a:ext cx="1778136" cy="180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08000" rIns="0" bIns="508000" numCol="1" spcCol="1270" anchor="ctr" anchorCtr="0">
          <a:noAutofit/>
        </a:bodyPr>
        <a:lstStyle/>
        <a:p>
          <a:pPr lvl="0" algn="ctr" defTabSz="2222500">
            <a:lnSpc>
              <a:spcPct val="90000"/>
            </a:lnSpc>
            <a:spcBef>
              <a:spcPct val="0"/>
            </a:spcBef>
            <a:spcAft>
              <a:spcPct val="35000"/>
            </a:spcAft>
          </a:pPr>
          <a:r>
            <a:rPr lang="es-ES" sz="5000" kern="1200" dirty="0" smtClean="0"/>
            <a:t>OBRAS</a:t>
          </a:r>
          <a:endParaRPr lang="es-ES" sz="5000" kern="1200" dirty="0"/>
        </a:p>
      </dsp:txBody>
      <dsp:txXfrm>
        <a:off x="680184" y="2136103"/>
        <a:ext cx="1778136" cy="1800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FF5A1F-FA9C-4A89-AC78-03424D9FF87E}">
      <dsp:nvSpPr>
        <dsp:cNvPr id="0" name=""/>
        <dsp:cNvSpPr/>
      </dsp:nvSpPr>
      <dsp:spPr>
        <a:xfrm>
          <a:off x="1143" y="233564"/>
          <a:ext cx="1919304" cy="410490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ES" sz="2000" kern="1200" dirty="0" smtClean="0">
              <a:solidFill>
                <a:srgbClr val="FFFF00"/>
              </a:solidFill>
            </a:rPr>
            <a:t>Forma de escribir de García Márquez, es el realismo mágico, donde se mezclan elementos maravillosos con narrativos realistas</a:t>
          </a:r>
          <a:endParaRPr lang="es-ES" sz="2000" kern="1200" dirty="0">
            <a:solidFill>
              <a:srgbClr val="FFFF00"/>
            </a:solidFill>
          </a:endParaRPr>
        </a:p>
      </dsp:txBody>
      <dsp:txXfrm>
        <a:off x="57357" y="289778"/>
        <a:ext cx="1806876" cy="3992474"/>
      </dsp:txXfrm>
    </dsp:sp>
    <dsp:sp modelId="{C9C2B5B2-E5F4-4F28-8ECD-D2A5F0849C1D}">
      <dsp:nvSpPr>
        <dsp:cNvPr id="0" name=""/>
        <dsp:cNvSpPr/>
      </dsp:nvSpPr>
      <dsp:spPr>
        <a:xfrm>
          <a:off x="2112378" y="2048022"/>
          <a:ext cx="406892" cy="4759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s-ES" sz="2000" kern="1200"/>
        </a:p>
      </dsp:txBody>
      <dsp:txXfrm>
        <a:off x="2112378" y="2143219"/>
        <a:ext cx="284824" cy="285593"/>
      </dsp:txXfrm>
    </dsp:sp>
    <dsp:sp modelId="{7C1706AB-F0C1-4761-8202-D83AAABAF6F3}">
      <dsp:nvSpPr>
        <dsp:cNvPr id="0" name=""/>
        <dsp:cNvSpPr/>
      </dsp:nvSpPr>
      <dsp:spPr>
        <a:xfrm>
          <a:off x="2688170" y="233564"/>
          <a:ext cx="2719923" cy="410490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S" sz="1800" kern="1200" dirty="0" smtClean="0">
              <a:solidFill>
                <a:srgbClr val="FFFF00"/>
              </a:solidFill>
            </a:rPr>
            <a:t>CIEN AÑOS DE SOLEDAD</a:t>
          </a:r>
        </a:p>
        <a:p>
          <a:pPr lvl="0" algn="ctr" defTabSz="800100">
            <a:lnSpc>
              <a:spcPct val="90000"/>
            </a:lnSpc>
            <a:spcBef>
              <a:spcPct val="0"/>
            </a:spcBef>
            <a:spcAft>
              <a:spcPct val="35000"/>
            </a:spcAft>
          </a:pPr>
          <a:r>
            <a:rPr lang="es-CR" sz="1800" kern="1200" dirty="0" smtClean="0">
              <a:solidFill>
                <a:srgbClr val="FFFF00"/>
              </a:solidFill>
            </a:rPr>
            <a:t>De perfecta estructura circular, el relato alza un mundo propio, recreación mítica del mundo real de Latinoamérica que ha venido en llamarse «realismo mágico», por el encuentro constante de elementos realistas con apariciones y circunstancias fantasiosas. </a:t>
          </a:r>
          <a:endParaRPr lang="es-ES" sz="1800" kern="1200" dirty="0">
            <a:solidFill>
              <a:srgbClr val="FFFF00"/>
            </a:solidFill>
          </a:endParaRPr>
        </a:p>
      </dsp:txBody>
      <dsp:txXfrm>
        <a:off x="2767834" y="313228"/>
        <a:ext cx="2560595" cy="3945574"/>
      </dsp:txXfrm>
    </dsp:sp>
    <dsp:sp modelId="{65E4B87E-5485-4925-A049-23BC80352153}">
      <dsp:nvSpPr>
        <dsp:cNvPr id="0" name=""/>
        <dsp:cNvSpPr/>
      </dsp:nvSpPr>
      <dsp:spPr>
        <a:xfrm>
          <a:off x="5600024" y="2048022"/>
          <a:ext cx="406892" cy="4759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s-ES" sz="2000" kern="1200"/>
        </a:p>
      </dsp:txBody>
      <dsp:txXfrm>
        <a:off x="5600024" y="2143219"/>
        <a:ext cx="284824" cy="285593"/>
      </dsp:txXfrm>
    </dsp:sp>
    <dsp:sp modelId="{0B863373-2B92-4D7C-97AF-AE87F433A43B}">
      <dsp:nvSpPr>
        <dsp:cNvPr id="0" name=""/>
        <dsp:cNvSpPr/>
      </dsp:nvSpPr>
      <dsp:spPr>
        <a:xfrm>
          <a:off x="6175815" y="233564"/>
          <a:ext cx="1919304" cy="410490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ES" sz="2000" kern="1200" dirty="0" smtClean="0">
              <a:solidFill>
                <a:srgbClr val="FFFF00"/>
              </a:solidFill>
            </a:rPr>
            <a:t>OBRAS</a:t>
          </a:r>
        </a:p>
        <a:p>
          <a:pPr lvl="0" algn="ctr" defTabSz="889000">
            <a:lnSpc>
              <a:spcPct val="90000"/>
            </a:lnSpc>
            <a:spcBef>
              <a:spcPct val="0"/>
            </a:spcBef>
            <a:spcAft>
              <a:spcPct val="35000"/>
            </a:spcAft>
          </a:pPr>
          <a:r>
            <a:rPr lang="es-ES" sz="2000" kern="1200" dirty="0" smtClean="0">
              <a:solidFill>
                <a:srgbClr val="FFFF00"/>
              </a:solidFill>
            </a:rPr>
            <a:t>"Es muy difícil encontrar en mis novelas algo que no tenga un anclaje en la realidad"</a:t>
          </a:r>
          <a:endParaRPr lang="es-ES" sz="2000" kern="1200" dirty="0">
            <a:solidFill>
              <a:srgbClr val="FFFF00"/>
            </a:solidFill>
          </a:endParaRPr>
        </a:p>
      </dsp:txBody>
      <dsp:txXfrm>
        <a:off x="6232029" y="289778"/>
        <a:ext cx="1806876" cy="399247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575837-449C-406C-B0E7-CB9047C664D7}">
      <dsp:nvSpPr>
        <dsp:cNvPr id="0" name=""/>
        <dsp:cNvSpPr/>
      </dsp:nvSpPr>
      <dsp:spPr>
        <a:xfrm>
          <a:off x="1289002" y="445"/>
          <a:ext cx="4258648" cy="714254"/>
        </a:xfrm>
        <a:prstGeom prst="roundRect">
          <a:avLst/>
        </a:prstGeom>
        <a:solidFill>
          <a:schemeClr val="accent2">
            <a:hueOff val="0"/>
            <a:satOff val="0"/>
            <a:lumOff val="0"/>
            <a:alphaOff val="0"/>
          </a:schemeClr>
        </a:solidFill>
        <a:ln w="34925" cap="flat" cmpd="sng" algn="ctr">
          <a:solidFill>
            <a:schemeClr val="lt1">
              <a:hueOff val="0"/>
              <a:satOff val="0"/>
              <a:lumOff val="0"/>
              <a:alphaOff val="0"/>
            </a:schemeClr>
          </a:solidFill>
          <a:prstDash val="solid"/>
        </a:ln>
        <a:effectLst>
          <a:outerShdw blurRad="50800" dist="25000" dir="5400000" rotWithShape="0">
            <a:srgbClr val="000000">
              <a:alpha val="4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0">
            <a:lnSpc>
              <a:spcPct val="90000"/>
            </a:lnSpc>
            <a:spcBef>
              <a:spcPct val="0"/>
            </a:spcBef>
            <a:spcAft>
              <a:spcPct val="35000"/>
            </a:spcAft>
          </a:pPr>
          <a:r>
            <a:rPr lang="es-ES" sz="1600" b="1" kern="1200" dirty="0" smtClean="0"/>
            <a:t>Incorporación de procedimientos narrativos de  la literatura inglesa y norteamericana</a:t>
          </a:r>
          <a:endParaRPr lang="es-ES" sz="1600" kern="1200" dirty="0"/>
        </a:p>
      </dsp:txBody>
      <dsp:txXfrm>
        <a:off x="1323869" y="35312"/>
        <a:ext cx="4188914" cy="644520"/>
      </dsp:txXfrm>
    </dsp:sp>
    <dsp:sp modelId="{587A91AB-20FF-4867-AAD7-4991E719F18A}">
      <dsp:nvSpPr>
        <dsp:cNvPr id="0" name=""/>
        <dsp:cNvSpPr/>
      </dsp:nvSpPr>
      <dsp:spPr>
        <a:xfrm>
          <a:off x="1289002" y="750412"/>
          <a:ext cx="4258648" cy="714254"/>
        </a:xfrm>
        <a:prstGeom prst="roundRect">
          <a:avLst/>
        </a:prstGeom>
        <a:solidFill>
          <a:schemeClr val="accent3">
            <a:hueOff val="0"/>
            <a:satOff val="0"/>
            <a:lumOff val="0"/>
            <a:alphaOff val="0"/>
          </a:schemeClr>
        </a:solidFill>
        <a:ln w="34925" cap="flat" cmpd="sng" algn="ctr">
          <a:solidFill>
            <a:schemeClr val="lt1">
              <a:hueOff val="0"/>
              <a:satOff val="0"/>
              <a:lumOff val="0"/>
              <a:alphaOff val="0"/>
            </a:schemeClr>
          </a:solidFill>
          <a:prstDash val="solid"/>
        </a:ln>
        <a:effectLst>
          <a:outerShdw blurRad="50800" dist="25000" dir="5400000" rotWithShape="0">
            <a:srgbClr val="000000">
              <a:alpha val="4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0">
            <a:lnSpc>
              <a:spcPct val="90000"/>
            </a:lnSpc>
            <a:spcBef>
              <a:spcPct val="0"/>
            </a:spcBef>
            <a:spcAft>
              <a:spcPct val="35000"/>
            </a:spcAft>
          </a:pPr>
          <a:r>
            <a:rPr lang="es-ES" sz="1600" b="1" kern="1200" dirty="0" smtClean="0"/>
            <a:t>fragmentación de escenas el monólogo interior</a:t>
          </a:r>
          <a:endParaRPr lang="es-ES" sz="1600" kern="1200" dirty="0"/>
        </a:p>
      </dsp:txBody>
      <dsp:txXfrm>
        <a:off x="1323869" y="785279"/>
        <a:ext cx="4188914" cy="644520"/>
      </dsp:txXfrm>
    </dsp:sp>
    <dsp:sp modelId="{B6857969-9AE4-4175-99D3-53CBE7A5B485}">
      <dsp:nvSpPr>
        <dsp:cNvPr id="0" name=""/>
        <dsp:cNvSpPr/>
      </dsp:nvSpPr>
      <dsp:spPr>
        <a:xfrm>
          <a:off x="1289002" y="1500380"/>
          <a:ext cx="4258648" cy="714254"/>
        </a:xfrm>
        <a:prstGeom prst="roundRect">
          <a:avLst/>
        </a:prstGeom>
        <a:solidFill>
          <a:schemeClr val="accent4">
            <a:hueOff val="0"/>
            <a:satOff val="0"/>
            <a:lumOff val="0"/>
            <a:alphaOff val="0"/>
          </a:schemeClr>
        </a:solidFill>
        <a:ln w="34925" cap="flat" cmpd="sng" algn="ctr">
          <a:solidFill>
            <a:schemeClr val="lt1">
              <a:hueOff val="0"/>
              <a:satOff val="0"/>
              <a:lumOff val="0"/>
              <a:alphaOff val="0"/>
            </a:schemeClr>
          </a:solidFill>
          <a:prstDash val="solid"/>
        </a:ln>
        <a:effectLst>
          <a:outerShdw blurRad="50800" dist="25000" dir="5400000" rotWithShape="0">
            <a:srgbClr val="000000">
              <a:alpha val="4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0">
            <a:lnSpc>
              <a:spcPct val="90000"/>
            </a:lnSpc>
            <a:spcBef>
              <a:spcPct val="0"/>
            </a:spcBef>
            <a:spcAft>
              <a:spcPct val="35000"/>
            </a:spcAft>
          </a:pPr>
          <a:r>
            <a:rPr lang="es-ES" sz="1600" b="1" kern="1200" dirty="0" smtClean="0"/>
            <a:t>la mirada  retrospectiva</a:t>
          </a:r>
          <a:endParaRPr lang="es-ES" sz="1600" kern="1200" dirty="0"/>
        </a:p>
      </dsp:txBody>
      <dsp:txXfrm>
        <a:off x="1323869" y="1535247"/>
        <a:ext cx="4188914" cy="644520"/>
      </dsp:txXfrm>
    </dsp:sp>
    <dsp:sp modelId="{F76C50CA-CB40-4FFB-A4D8-4F4659665A3C}">
      <dsp:nvSpPr>
        <dsp:cNvPr id="0" name=""/>
        <dsp:cNvSpPr/>
      </dsp:nvSpPr>
      <dsp:spPr>
        <a:xfrm>
          <a:off x="1289002" y="2250347"/>
          <a:ext cx="4258648" cy="714254"/>
        </a:xfrm>
        <a:prstGeom prst="roundRect">
          <a:avLst/>
        </a:prstGeom>
        <a:solidFill>
          <a:schemeClr val="accent5">
            <a:hueOff val="0"/>
            <a:satOff val="0"/>
            <a:lumOff val="0"/>
            <a:alphaOff val="0"/>
          </a:schemeClr>
        </a:solidFill>
        <a:ln w="34925" cap="flat" cmpd="sng" algn="ctr">
          <a:solidFill>
            <a:schemeClr val="lt1">
              <a:hueOff val="0"/>
              <a:satOff val="0"/>
              <a:lumOff val="0"/>
              <a:alphaOff val="0"/>
            </a:schemeClr>
          </a:solidFill>
          <a:prstDash val="solid"/>
        </a:ln>
        <a:effectLst>
          <a:outerShdw blurRad="50800" dist="25000" dir="5400000" rotWithShape="0">
            <a:srgbClr val="000000">
              <a:alpha val="4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26670" rIns="53340" bIns="26670" numCol="1" spcCol="1270" anchor="ctr" anchorCtr="0">
          <a:noAutofit/>
        </a:bodyPr>
        <a:lstStyle/>
        <a:p>
          <a:pPr lvl="0" algn="ctr" defTabSz="622300" rtl="0">
            <a:lnSpc>
              <a:spcPct val="90000"/>
            </a:lnSpc>
            <a:spcBef>
              <a:spcPct val="0"/>
            </a:spcBef>
            <a:spcAft>
              <a:spcPct val="35000"/>
            </a:spcAft>
          </a:pPr>
          <a:r>
            <a:rPr lang="es-ES_tradnl" sz="1400" b="1" kern="1200" dirty="0" smtClean="0"/>
            <a:t>preocupación y una audaz crítica social</a:t>
          </a:r>
          <a:endParaRPr lang="es-ES" sz="1400" b="1" kern="1200" dirty="0"/>
        </a:p>
      </dsp:txBody>
      <dsp:txXfrm>
        <a:off x="1323869" y="2285214"/>
        <a:ext cx="4188914" cy="644520"/>
      </dsp:txXfrm>
    </dsp:sp>
    <dsp:sp modelId="{CBC5D739-F9D8-4C68-A27C-AB182F91E15A}">
      <dsp:nvSpPr>
        <dsp:cNvPr id="0" name=""/>
        <dsp:cNvSpPr/>
      </dsp:nvSpPr>
      <dsp:spPr>
        <a:xfrm>
          <a:off x="1289002" y="3000315"/>
          <a:ext cx="4258648" cy="714254"/>
        </a:xfrm>
        <a:prstGeom prst="roundRect">
          <a:avLst/>
        </a:prstGeom>
        <a:solidFill>
          <a:schemeClr val="accent6">
            <a:hueOff val="0"/>
            <a:satOff val="0"/>
            <a:lumOff val="0"/>
            <a:alphaOff val="0"/>
          </a:schemeClr>
        </a:solidFill>
        <a:ln w="34925" cap="flat" cmpd="sng" algn="ctr">
          <a:solidFill>
            <a:schemeClr val="lt1">
              <a:hueOff val="0"/>
              <a:satOff val="0"/>
              <a:lumOff val="0"/>
              <a:alphaOff val="0"/>
            </a:schemeClr>
          </a:solidFill>
          <a:prstDash val="solid"/>
        </a:ln>
        <a:effectLst>
          <a:outerShdw blurRad="50800" dist="25000" dir="5400000" rotWithShape="0">
            <a:srgbClr val="000000">
              <a:alpha val="4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0">
            <a:lnSpc>
              <a:spcPct val="90000"/>
            </a:lnSpc>
            <a:spcBef>
              <a:spcPct val="0"/>
            </a:spcBef>
            <a:spcAft>
              <a:spcPct val="35000"/>
            </a:spcAft>
          </a:pPr>
          <a:r>
            <a:rPr lang="es-ES_tradnl" sz="1600" b="1" kern="1200" dirty="0" smtClean="0"/>
            <a:t>Revela un lirismo lleno de vigor</a:t>
          </a:r>
          <a:endParaRPr lang="es-ES" sz="1600" b="1" kern="1200" dirty="0"/>
        </a:p>
      </dsp:txBody>
      <dsp:txXfrm>
        <a:off x="1323869" y="3035182"/>
        <a:ext cx="4188914" cy="644520"/>
      </dsp:txXfrm>
    </dsp:sp>
    <dsp:sp modelId="{F553D23A-528E-4BF0-8742-9F58C4AF4004}">
      <dsp:nvSpPr>
        <dsp:cNvPr id="0" name=""/>
        <dsp:cNvSpPr/>
      </dsp:nvSpPr>
      <dsp:spPr>
        <a:xfrm>
          <a:off x="1289002" y="3750282"/>
          <a:ext cx="4258648" cy="714254"/>
        </a:xfrm>
        <a:prstGeom prst="roundRect">
          <a:avLst/>
        </a:prstGeom>
        <a:solidFill>
          <a:schemeClr val="accent2">
            <a:hueOff val="0"/>
            <a:satOff val="0"/>
            <a:lumOff val="0"/>
            <a:alphaOff val="0"/>
          </a:schemeClr>
        </a:solidFill>
        <a:ln w="34925" cap="flat" cmpd="sng" algn="ctr">
          <a:solidFill>
            <a:schemeClr val="lt1">
              <a:hueOff val="0"/>
              <a:satOff val="0"/>
              <a:lumOff val="0"/>
              <a:alphaOff val="0"/>
            </a:schemeClr>
          </a:solidFill>
          <a:prstDash val="solid"/>
        </a:ln>
        <a:effectLst>
          <a:outerShdw blurRad="50800" dist="25000" dir="5400000" rotWithShape="0">
            <a:srgbClr val="000000">
              <a:alpha val="4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26670" rIns="53340" bIns="26670" numCol="1" spcCol="1270" anchor="ctr" anchorCtr="0">
          <a:noAutofit/>
        </a:bodyPr>
        <a:lstStyle/>
        <a:p>
          <a:pPr lvl="0" algn="ctr" defTabSz="622300" rtl="0">
            <a:lnSpc>
              <a:spcPct val="90000"/>
            </a:lnSpc>
            <a:spcBef>
              <a:spcPct val="0"/>
            </a:spcBef>
            <a:spcAft>
              <a:spcPct val="35000"/>
            </a:spcAft>
          </a:pPr>
          <a:r>
            <a:rPr lang="es-ES_tradnl" sz="1400" b="1" kern="1200" dirty="0" smtClean="0"/>
            <a:t>Deja atrás el tipo de regionalismo utilizado por los escritores de la época de la revolución</a:t>
          </a:r>
          <a:endParaRPr lang="es-ES" sz="1400" b="1" kern="1200" dirty="0"/>
        </a:p>
      </dsp:txBody>
      <dsp:txXfrm>
        <a:off x="1323869" y="3785149"/>
        <a:ext cx="4188914" cy="644520"/>
      </dsp:txXfrm>
    </dsp:sp>
    <dsp:sp modelId="{D77CE550-EDB3-4C9A-B17B-AE510F646AB4}">
      <dsp:nvSpPr>
        <dsp:cNvPr id="0" name=""/>
        <dsp:cNvSpPr/>
      </dsp:nvSpPr>
      <dsp:spPr>
        <a:xfrm>
          <a:off x="1289002" y="4500249"/>
          <a:ext cx="4568913" cy="714254"/>
        </a:xfrm>
        <a:prstGeom prst="roundRect">
          <a:avLst/>
        </a:prstGeom>
        <a:solidFill>
          <a:schemeClr val="accent3">
            <a:hueOff val="0"/>
            <a:satOff val="0"/>
            <a:lumOff val="0"/>
            <a:alphaOff val="0"/>
          </a:schemeClr>
        </a:solidFill>
        <a:ln w="34925" cap="flat" cmpd="sng" algn="ctr">
          <a:solidFill>
            <a:schemeClr val="lt1">
              <a:hueOff val="0"/>
              <a:satOff val="0"/>
              <a:lumOff val="0"/>
              <a:alphaOff val="0"/>
            </a:schemeClr>
          </a:solidFill>
          <a:prstDash val="solid"/>
        </a:ln>
        <a:effectLst>
          <a:outerShdw blurRad="50800" dist="25000" dir="5400000" rotWithShape="0">
            <a:srgbClr val="000000">
              <a:alpha val="4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26670" rIns="53340" bIns="26670" numCol="1" spcCol="1270" anchor="ctr" anchorCtr="0">
          <a:noAutofit/>
        </a:bodyPr>
        <a:lstStyle/>
        <a:p>
          <a:pPr lvl="0" algn="ctr" defTabSz="622300" rtl="0">
            <a:lnSpc>
              <a:spcPct val="90000"/>
            </a:lnSpc>
            <a:spcBef>
              <a:spcPct val="0"/>
            </a:spcBef>
            <a:spcAft>
              <a:spcPct val="35000"/>
            </a:spcAft>
          </a:pPr>
          <a:r>
            <a:rPr lang="es-ES_tradnl" sz="1400" b="1" kern="1200" dirty="0" smtClean="0"/>
            <a:t>Sus trabajos representan importantes reflexiones para comprender la vida de su país y la nueva novela hispanoamericana.</a:t>
          </a:r>
          <a:endParaRPr lang="es-ES" sz="1400" b="1" kern="1200" dirty="0"/>
        </a:p>
      </dsp:txBody>
      <dsp:txXfrm>
        <a:off x="1323869" y="4535116"/>
        <a:ext cx="4499179" cy="64452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BC4125-E568-4BF2-B7E2-D93A735D87C9}">
      <dsp:nvSpPr>
        <dsp:cNvPr id="0" name=""/>
        <dsp:cNvSpPr/>
      </dsp:nvSpPr>
      <dsp:spPr>
        <a:xfrm>
          <a:off x="1857375" y="214301"/>
          <a:ext cx="3019806" cy="2673289"/>
        </a:xfrm>
        <a:prstGeom prst="triangle">
          <a:avLst/>
        </a:prstGeom>
        <a:blipFill rotWithShape="0">
          <a:blip xmlns:r="http://schemas.openxmlformats.org/officeDocument/2006/relationships" r:embed="rId1">
            <a:duotone>
              <a:schemeClr val="accent4">
                <a:hueOff val="0"/>
                <a:satOff val="0"/>
                <a:lumOff val="0"/>
                <a:alphaOff val="0"/>
                <a:shade val="22000"/>
                <a:satMod val="160000"/>
              </a:schemeClr>
              <a:schemeClr val="accent4">
                <a:hueOff val="0"/>
                <a:satOff val="0"/>
                <a:lumOff val="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kumimoji="0" lang="es-CR" sz="1600" b="0" i="0" u="none" strike="noStrike" kern="1200" cap="none" spc="0" normalizeH="0" baseline="0" noProof="0" dirty="0" smtClean="0">
              <a:ln/>
              <a:effectLst/>
              <a:uLnTx/>
              <a:uFillTx/>
              <a:latin typeface="Berlin Sans FB" pitchFamily="34" charset="0"/>
              <a:ea typeface="+mn-ea"/>
              <a:cs typeface="+mn-cs"/>
            </a:rPr>
            <a:t>En 1951 se instala en París gracias a una beca. Trabaja para la UNESCO como traductor</a:t>
          </a:r>
          <a:endParaRPr lang="es-ES" sz="1600" kern="1200" dirty="0">
            <a:latin typeface="Berlin Sans FB" pitchFamily="34" charset="0"/>
          </a:endParaRPr>
        </a:p>
      </dsp:txBody>
      <dsp:txXfrm>
        <a:off x="2612327" y="1550946"/>
        <a:ext cx="1509903" cy="1336644"/>
      </dsp:txXfrm>
    </dsp:sp>
    <dsp:sp modelId="{270E0672-B555-421E-A3E8-136FF382734F}">
      <dsp:nvSpPr>
        <dsp:cNvPr id="0" name=""/>
        <dsp:cNvSpPr/>
      </dsp:nvSpPr>
      <dsp:spPr>
        <a:xfrm>
          <a:off x="460584" y="2896056"/>
          <a:ext cx="3019806" cy="2673289"/>
        </a:xfrm>
        <a:prstGeom prst="triangle">
          <a:avLst/>
        </a:prstGeom>
        <a:blipFill rotWithShape="0">
          <a:blip xmlns:r="http://schemas.openxmlformats.org/officeDocument/2006/relationships" r:embed="rId1">
            <a:duotone>
              <a:schemeClr val="accent4">
                <a:hueOff val="-1173315"/>
                <a:satOff val="-12043"/>
                <a:lumOff val="5033"/>
                <a:alphaOff val="0"/>
                <a:shade val="22000"/>
                <a:satMod val="160000"/>
              </a:schemeClr>
              <a:schemeClr val="accent4">
                <a:hueOff val="-1173315"/>
                <a:satOff val="-12043"/>
                <a:lumOff val="5033"/>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kumimoji="0" lang="es-CR" sz="1600" b="0" i="0" u="none" strike="noStrike" kern="1200" cap="none" spc="0" normalizeH="0" baseline="0" noProof="0" dirty="0" smtClean="0">
              <a:ln/>
              <a:effectLst/>
              <a:uLnTx/>
              <a:uFillTx/>
              <a:latin typeface="Berlin Sans FB" pitchFamily="34" charset="0"/>
              <a:ea typeface="+mn-ea"/>
              <a:cs typeface="+mn-cs"/>
            </a:rPr>
            <a:t>Cuando sólo tenía nueve años, escribió sus primeros ejercicios literarios.</a:t>
          </a:r>
          <a:endParaRPr lang="es-ES" sz="1600" kern="1200" dirty="0">
            <a:latin typeface="Berlin Sans FB" pitchFamily="34" charset="0"/>
          </a:endParaRPr>
        </a:p>
      </dsp:txBody>
      <dsp:txXfrm>
        <a:off x="1215536" y="4232701"/>
        <a:ext cx="1509903" cy="1336644"/>
      </dsp:txXfrm>
    </dsp:sp>
    <dsp:sp modelId="{6F8D38DC-8DB1-456B-A76D-B9D653ABA5B7}">
      <dsp:nvSpPr>
        <dsp:cNvPr id="0" name=""/>
        <dsp:cNvSpPr/>
      </dsp:nvSpPr>
      <dsp:spPr>
        <a:xfrm rot="10800000">
          <a:off x="1871484" y="2896056"/>
          <a:ext cx="3019806" cy="2673289"/>
        </a:xfrm>
        <a:prstGeom prst="triangle">
          <a:avLst/>
        </a:prstGeom>
        <a:blipFill rotWithShape="0">
          <a:blip xmlns:r="http://schemas.openxmlformats.org/officeDocument/2006/relationships" r:embed="rId1">
            <a:duotone>
              <a:schemeClr val="accent4">
                <a:hueOff val="-2346630"/>
                <a:satOff val="-24086"/>
                <a:lumOff val="10066"/>
                <a:alphaOff val="0"/>
                <a:shade val="22000"/>
                <a:satMod val="160000"/>
              </a:schemeClr>
              <a:schemeClr val="accent4">
                <a:hueOff val="-2346630"/>
                <a:satOff val="-24086"/>
                <a:lumOff val="10066"/>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kumimoji="0" lang="es-CR" sz="1600" b="0" i="0" u="none" strike="noStrike" kern="1200" cap="none" spc="0" normalizeH="0" baseline="0" noProof="0" dirty="0" smtClean="0">
              <a:ln/>
              <a:effectLst/>
              <a:uLnTx/>
              <a:uFillTx/>
              <a:latin typeface="Berlin Sans FB" pitchFamily="34" charset="0"/>
              <a:ea typeface="+mn-ea"/>
              <a:cs typeface="+mn-cs"/>
            </a:rPr>
            <a:t>Cortázar formó parte del grupo de escritores que se llamó Generación del 40</a:t>
          </a:r>
          <a:endParaRPr lang="es-ES" sz="1600" kern="1200" dirty="0">
            <a:latin typeface="Berlin Sans FB" pitchFamily="34" charset="0"/>
          </a:endParaRPr>
        </a:p>
      </dsp:txBody>
      <dsp:txXfrm rot="10800000">
        <a:off x="2626435" y="2896056"/>
        <a:ext cx="1509903" cy="1336644"/>
      </dsp:txXfrm>
    </dsp:sp>
    <dsp:sp modelId="{39910EAB-0F26-4F41-B6D3-425C05A10BAD}">
      <dsp:nvSpPr>
        <dsp:cNvPr id="0" name=""/>
        <dsp:cNvSpPr/>
      </dsp:nvSpPr>
      <dsp:spPr>
        <a:xfrm>
          <a:off x="3282385" y="2896056"/>
          <a:ext cx="3019806" cy="2673289"/>
        </a:xfrm>
        <a:prstGeom prst="triangle">
          <a:avLst/>
        </a:prstGeom>
        <a:blipFill rotWithShape="0">
          <a:blip xmlns:r="http://schemas.openxmlformats.org/officeDocument/2006/relationships" r:embed="rId1">
            <a:duotone>
              <a:schemeClr val="accent4">
                <a:hueOff val="-3519944"/>
                <a:satOff val="-36129"/>
                <a:lumOff val="15099"/>
                <a:alphaOff val="0"/>
                <a:shade val="22000"/>
                <a:satMod val="160000"/>
              </a:schemeClr>
              <a:schemeClr val="accent4">
                <a:hueOff val="-3519944"/>
                <a:satOff val="-36129"/>
                <a:lumOff val="15099"/>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kumimoji="0" lang="es-CR" sz="1600" b="0" i="0" u="none" strike="noStrike" kern="1200" cap="none" spc="0" normalizeH="0" baseline="0" noProof="0" dirty="0" smtClean="0">
              <a:ln/>
              <a:effectLst/>
              <a:uLnTx/>
              <a:uFillTx/>
              <a:latin typeface="Berlin Sans FB" pitchFamily="34" charset="0"/>
              <a:ea typeface="+mn-ea"/>
              <a:cs typeface="+mn-cs"/>
            </a:rPr>
            <a:t>Dictó cátedras sobre literatura francesa en la Universidad</a:t>
          </a:r>
          <a:endParaRPr lang="es-ES" sz="1600" kern="1200" dirty="0">
            <a:latin typeface="Berlin Sans FB" pitchFamily="34" charset="0"/>
          </a:endParaRPr>
        </a:p>
      </dsp:txBody>
      <dsp:txXfrm>
        <a:off x="4037337" y="4232701"/>
        <a:ext cx="1509903" cy="133664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DFE93F-6BEC-4D15-9BC6-FA895E3A5DA7}">
      <dsp:nvSpPr>
        <dsp:cNvPr id="0" name=""/>
        <dsp:cNvSpPr/>
      </dsp:nvSpPr>
      <dsp:spPr>
        <a:xfrm>
          <a:off x="911201" y="2592"/>
          <a:ext cx="6407197" cy="1023877"/>
        </a:xfrm>
        <a:prstGeom prst="chevron">
          <a:avLst/>
        </a:prstGeom>
        <a:solidFill>
          <a:schemeClr val="accent5">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es-PE" sz="1800" kern="1200" dirty="0" smtClean="0">
              <a:solidFill>
                <a:srgbClr val="FFFF00"/>
              </a:solidFill>
              <a:latin typeface="Tempus Sans ITC" pitchFamily="82" charset="0"/>
            </a:rPr>
            <a:t>Obra original, la busco para hallar respuestas a sus inquietudes</a:t>
          </a:r>
          <a:endParaRPr lang="es-ES" sz="1800" kern="1200" dirty="0">
            <a:solidFill>
              <a:srgbClr val="FFFF00"/>
            </a:solidFill>
            <a:latin typeface="Tempus Sans ITC" pitchFamily="82" charset="0"/>
          </a:endParaRPr>
        </a:p>
      </dsp:txBody>
      <dsp:txXfrm>
        <a:off x="1423140" y="2592"/>
        <a:ext cx="5383320" cy="1023877"/>
      </dsp:txXfrm>
    </dsp:sp>
    <dsp:sp modelId="{3260C221-846F-41BE-AB4E-6E3BF18B3406}">
      <dsp:nvSpPr>
        <dsp:cNvPr id="0" name=""/>
        <dsp:cNvSpPr/>
      </dsp:nvSpPr>
      <dsp:spPr>
        <a:xfrm>
          <a:off x="911201" y="1169813"/>
          <a:ext cx="6407197" cy="1023877"/>
        </a:xfrm>
        <a:prstGeom prst="chevron">
          <a:avLst/>
        </a:prstGeom>
        <a:solidFill>
          <a:schemeClr val="accent5">
            <a:hueOff val="-612379"/>
            <a:satOff val="90"/>
            <a:lumOff val="-2157"/>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es-PE" sz="1800" kern="1200" dirty="0" smtClean="0">
              <a:solidFill>
                <a:srgbClr val="FFFF00"/>
              </a:solidFill>
              <a:latin typeface="Tempus Sans ITC" pitchFamily="82" charset="0"/>
            </a:rPr>
            <a:t>Recogió del surrealismo, la manera de entender al hombre y su búsqueda  de encontrar un camino para salir de la alienación.</a:t>
          </a:r>
          <a:endParaRPr lang="es-ES" sz="1800" kern="1200" dirty="0">
            <a:solidFill>
              <a:srgbClr val="FFFF00"/>
            </a:solidFill>
            <a:latin typeface="Tempus Sans ITC" pitchFamily="82" charset="0"/>
          </a:endParaRPr>
        </a:p>
      </dsp:txBody>
      <dsp:txXfrm>
        <a:off x="1423140" y="1169813"/>
        <a:ext cx="5383320" cy="1023877"/>
      </dsp:txXfrm>
    </dsp:sp>
    <dsp:sp modelId="{E818F976-3780-4110-A529-F2BAC4457E58}">
      <dsp:nvSpPr>
        <dsp:cNvPr id="0" name=""/>
        <dsp:cNvSpPr/>
      </dsp:nvSpPr>
      <dsp:spPr>
        <a:xfrm>
          <a:off x="911201" y="2337033"/>
          <a:ext cx="6407197" cy="1023877"/>
        </a:xfrm>
        <a:prstGeom prst="chevron">
          <a:avLst/>
        </a:prstGeom>
        <a:solidFill>
          <a:schemeClr val="accent5">
            <a:hueOff val="-1224758"/>
            <a:satOff val="180"/>
            <a:lumOff val="-4314"/>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es-PE" sz="1800" kern="1200" dirty="0" smtClean="0">
              <a:solidFill>
                <a:srgbClr val="FFFF00"/>
              </a:solidFill>
              <a:latin typeface="Tempus Sans ITC" pitchFamily="82" charset="0"/>
            </a:rPr>
            <a:t>En lenguaje que utilizó Cortázar proponía un existencialismo fundado en la irracionalidad.</a:t>
          </a:r>
          <a:endParaRPr lang="es-ES" sz="1800" kern="1200" dirty="0">
            <a:solidFill>
              <a:srgbClr val="FFFF00"/>
            </a:solidFill>
            <a:latin typeface="Tempus Sans ITC" pitchFamily="82" charset="0"/>
          </a:endParaRPr>
        </a:p>
      </dsp:txBody>
      <dsp:txXfrm>
        <a:off x="1423140" y="2337033"/>
        <a:ext cx="5383320" cy="1023877"/>
      </dsp:txXfrm>
    </dsp:sp>
    <dsp:sp modelId="{E82B1266-D0F6-4122-A7D6-6CD7F9283D93}">
      <dsp:nvSpPr>
        <dsp:cNvPr id="0" name=""/>
        <dsp:cNvSpPr/>
      </dsp:nvSpPr>
      <dsp:spPr>
        <a:xfrm>
          <a:off x="911201" y="3504254"/>
          <a:ext cx="6407197" cy="1023877"/>
        </a:xfrm>
        <a:prstGeom prst="chevron">
          <a:avLst/>
        </a:prstGeom>
        <a:solidFill>
          <a:schemeClr val="accent5">
            <a:hueOff val="-1837137"/>
            <a:satOff val="270"/>
            <a:lumOff val="-6471"/>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es-PE" sz="1800" kern="1200" dirty="0" smtClean="0">
              <a:solidFill>
                <a:srgbClr val="FFFF00"/>
              </a:solidFill>
              <a:latin typeface="Tempus Sans ITC" pitchFamily="82" charset="0"/>
            </a:rPr>
            <a:t>En lo </a:t>
          </a:r>
          <a:r>
            <a:rPr lang="es-PE" sz="1800" kern="1200" dirty="0" err="1" smtClean="0">
              <a:solidFill>
                <a:srgbClr val="FFFF00"/>
              </a:solidFill>
              <a:latin typeface="Tempus Sans ITC" pitchFamily="82" charset="0"/>
            </a:rPr>
            <a:t>neofantástico</a:t>
          </a:r>
          <a:r>
            <a:rPr lang="es-PE" sz="1800" kern="1200" dirty="0" smtClean="0">
              <a:solidFill>
                <a:srgbClr val="FFFF00"/>
              </a:solidFill>
              <a:latin typeface="Tempus Sans ITC" pitchFamily="82" charset="0"/>
            </a:rPr>
            <a:t> el escenario de la obra es común a la realidad del lector, los finales son ambiguos e indeterminados.</a:t>
          </a:r>
          <a:endParaRPr lang="es-ES" sz="1800" kern="1200" dirty="0">
            <a:solidFill>
              <a:srgbClr val="FFFF00"/>
            </a:solidFill>
            <a:latin typeface="Tempus Sans ITC" pitchFamily="82" charset="0"/>
          </a:endParaRPr>
        </a:p>
      </dsp:txBody>
      <dsp:txXfrm>
        <a:off x="1423140" y="3504254"/>
        <a:ext cx="5383320" cy="102387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94F32A-8D3A-4FA3-B00F-75615D7A8965}">
      <dsp:nvSpPr>
        <dsp:cNvPr id="0" name=""/>
        <dsp:cNvSpPr/>
      </dsp:nvSpPr>
      <dsp:spPr>
        <a:xfrm>
          <a:off x="4" y="0"/>
          <a:ext cx="8715431" cy="5429288"/>
        </a:xfrm>
        <a:prstGeom prst="rightArrow">
          <a:avLst/>
        </a:prstGeom>
        <a:solidFill>
          <a:schemeClr val="accent1">
            <a:tint val="40000"/>
            <a:hueOff val="0"/>
            <a:satOff val="0"/>
            <a:lumOff val="0"/>
            <a:alphaOff val="0"/>
          </a:schemeClr>
        </a:solidFill>
        <a:ln w="9525" cap="flat" cmpd="sng" algn="ctr">
          <a:solidFill>
            <a:schemeClr val="dk1">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61213F60-70E5-41AC-BA9F-7D5A34F12FD8}">
      <dsp:nvSpPr>
        <dsp:cNvPr id="0" name=""/>
        <dsp:cNvSpPr/>
      </dsp:nvSpPr>
      <dsp:spPr>
        <a:xfrm>
          <a:off x="2288" y="1628786"/>
          <a:ext cx="2530370" cy="2171715"/>
        </a:xfrm>
        <a:prstGeom prst="roundRect">
          <a:avLst/>
        </a:prstGeom>
        <a:solidFill>
          <a:schemeClr val="accent1">
            <a:shade val="80000"/>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s-CR" sz="1600" kern="1200" dirty="0" smtClean="0">
              <a:solidFill>
                <a:srgbClr val="92D050"/>
              </a:solidFill>
            </a:rPr>
            <a:t>Entre sus novelas se cuentan comedias, novelas policiacas, novelas históricas y políticas. Varias de ellas, como Pantaleón y las visitadoras (1973) y La tía Julia y el escribidor (1977), han sido adaptadas y llevadas al cine.</a:t>
          </a:r>
          <a:endParaRPr lang="es-ES" sz="1600" kern="1200" dirty="0">
            <a:solidFill>
              <a:srgbClr val="92D050"/>
            </a:solidFill>
          </a:endParaRPr>
        </a:p>
      </dsp:txBody>
      <dsp:txXfrm>
        <a:off x="108302" y="1734800"/>
        <a:ext cx="2318342" cy="1959687"/>
      </dsp:txXfrm>
    </dsp:sp>
    <dsp:sp modelId="{9F9091F6-A050-4386-A4E3-F2FC9CB927F0}">
      <dsp:nvSpPr>
        <dsp:cNvPr id="0" name=""/>
        <dsp:cNvSpPr/>
      </dsp:nvSpPr>
      <dsp:spPr>
        <a:xfrm>
          <a:off x="2954387" y="1570801"/>
          <a:ext cx="2806661" cy="2287684"/>
        </a:xfrm>
        <a:prstGeom prst="roundRect">
          <a:avLst/>
        </a:prstGeom>
        <a:solidFill>
          <a:schemeClr val="accent1">
            <a:shade val="80000"/>
            <a:hueOff val="354778"/>
            <a:satOff val="-19922"/>
            <a:lumOff val="17181"/>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s-CR" sz="1600" kern="1200" dirty="0" smtClean="0">
              <a:solidFill>
                <a:srgbClr val="FFFF00"/>
              </a:solidFill>
            </a:rPr>
            <a:t>Muchas de las obras de Vargas Llosa están influidas por la percepción que tiene el escritor de la sociedad peruana y por sus propias experiencias como peruano. </a:t>
          </a:r>
          <a:endParaRPr lang="es-ES" sz="1600" kern="1200" dirty="0">
            <a:solidFill>
              <a:srgbClr val="FFFF00"/>
            </a:solidFill>
          </a:endParaRPr>
        </a:p>
      </dsp:txBody>
      <dsp:txXfrm>
        <a:off x="3066063" y="1682477"/>
        <a:ext cx="2583309" cy="2064332"/>
      </dsp:txXfrm>
    </dsp:sp>
    <dsp:sp modelId="{20E627D6-0943-403C-A40C-56D9FDB5B399}">
      <dsp:nvSpPr>
        <dsp:cNvPr id="0" name=""/>
        <dsp:cNvSpPr/>
      </dsp:nvSpPr>
      <dsp:spPr>
        <a:xfrm>
          <a:off x="6182777" y="1628786"/>
          <a:ext cx="2530370" cy="2171715"/>
        </a:xfrm>
        <a:prstGeom prst="roundRect">
          <a:avLst/>
        </a:prstGeom>
        <a:solidFill>
          <a:schemeClr val="accent1">
            <a:shade val="80000"/>
            <a:hueOff val="709556"/>
            <a:satOff val="-39844"/>
            <a:lumOff val="34361"/>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s-CR" sz="1600" b="1" kern="1200" dirty="0" smtClean="0">
              <a:solidFill>
                <a:srgbClr val="7030A0"/>
              </a:solidFill>
            </a:rPr>
            <a:t>Al igual que otros autores latinoamericanos, Vargas Llosa ha sido políticamente activo a lo largo de su carrera. </a:t>
          </a:r>
          <a:endParaRPr lang="es-ES" sz="1600" b="1" kern="1200" dirty="0">
            <a:solidFill>
              <a:srgbClr val="7030A0"/>
            </a:solidFill>
          </a:endParaRPr>
        </a:p>
      </dsp:txBody>
      <dsp:txXfrm>
        <a:off x="6288791" y="1734800"/>
        <a:ext cx="2318342" cy="195968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7#1">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presOf axis="self"/>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presOf axis="self"/>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8.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5" units="1/cm"/>
          <inkml:channelProperty channel="Y" name="resolution" value="25" units="1/cm"/>
        </inkml:channelProperties>
      </inkml:inkSource>
      <inkml:timestamp xml:id="ts0" timeString="2007-06-11T20:54:04.206"/>
    </inkml:context>
    <inkml:brush xml:id="br0">
      <inkml:brushProperty name="width" value="0.09701" units="cm"/>
      <inkml:brushProperty name="height" value="0.09701" units="cm"/>
      <inkml:brushProperty name="color" value="#FF0000"/>
      <inkml:brushProperty name="fitToCurve" value="1"/>
    </inkml:brush>
  </inkml:definitions>
  <inkml:trace contextRef="#ctx0" brushRef="#br0">2 0</inkml:trace>
</inkml:ink>
</file>

<file path=ppt/ink/ink2.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5" units="1/cm"/>
          <inkml:channelProperty channel="Y" name="resolution" value="25" units="1/cm"/>
        </inkml:channelProperties>
      </inkml:inkSource>
      <inkml:timestamp xml:id="ts0" timeString="2007-06-11T20:54:05.247"/>
    </inkml:context>
    <inkml:brush xml:id="br0">
      <inkml:brushProperty name="width" value="0.09701" units="cm"/>
      <inkml:brushProperty name="height" value="0.09701" units="cm"/>
      <inkml:brushProperty name="color" value="#FF0000"/>
      <inkml:brushProperty name="fitToCurve" value="1"/>
    </inkml:brush>
  </inkml:definitions>
  <inkml:trace contextRef="#ctx0" brushRef="#br0">0 1</inkml:trace>
</inkml:ink>
</file>

<file path=ppt/ink/ink3.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5" units="1/cm"/>
          <inkml:channelProperty channel="Y" name="resolution" value="25" units="1/cm"/>
        </inkml:channelProperties>
      </inkml:inkSource>
      <inkml:timestamp xml:id="ts0" timeString="2007-06-11T20:54:18.346"/>
    </inkml:context>
    <inkml:brush xml:id="br0">
      <inkml:brushProperty name="width" value="0.09701" units="cm"/>
      <inkml:brushProperty name="height" value="0.09701" units="cm"/>
      <inkml:brushProperty name="color" value="#FF0000"/>
      <inkml:brushProperty name="fitToCurve" value="1"/>
    </inkml:brush>
  </inkml:definitions>
  <inkml:trace contextRef="#ctx0" brushRef="#br0">0 1</inkml:trace>
  <inkml:trace contextRef="#ctx0" brushRef="#br0" timeOffset="190">0 1</inkml:trace>
  <inkml:trace contextRef="#ctx0" brushRef="#br0" timeOffset="361">0 1</inkml:trace>
  <inkml:trace contextRef="#ctx0" brushRef="#br0" timeOffset="541">0 1</inkml:trace>
  <inkml:trace contextRef="#ctx0" brushRef="#br0" timeOffset="671">0 1</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hemeOverride" Target="../theme/themeOverride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395FBAC8-373A-49FD-A4B7-9447A932856A}" type="datetimeFigureOut">
              <a:rPr lang="es-ES"/>
              <a:pPr>
                <a:defRPr/>
              </a:pPr>
              <a:t>12/11/2014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C2E4CB8E-5B5D-445D-8C90-91156DE33038}" type="slidenum">
              <a:rPr lang="es-ES"/>
              <a:pPr>
                <a:defRPr/>
              </a:pPr>
              <a:t>‹#›</a:t>
            </a:fld>
            <a:endParaRPr lang="es-ES"/>
          </a:p>
        </p:txBody>
      </p:sp>
    </p:spTree>
    <p:extLst>
      <p:ext uri="{BB962C8B-B14F-4D97-AF65-F5344CB8AC3E}">
        <p14:creationId xmlns:p14="http://schemas.microsoft.com/office/powerpoint/2010/main" val="19078933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338E526C-CD34-431F-83F9-385A0EC84D4E}" type="datetimeFigureOut">
              <a:rPr lang="es-ES"/>
              <a:pPr>
                <a:defRPr/>
              </a:pPr>
              <a:t>12/11/2014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9852CEB2-00A5-4B53-A5BA-1E08736C9439}" type="slidenum">
              <a:rPr lang="es-ES"/>
              <a:pPr>
                <a:defRPr/>
              </a:pPr>
              <a:t>‹#›</a:t>
            </a:fld>
            <a:endParaRPr lang="es-ES"/>
          </a:p>
        </p:txBody>
      </p:sp>
    </p:spTree>
    <p:extLst>
      <p:ext uri="{BB962C8B-B14F-4D97-AF65-F5344CB8AC3E}">
        <p14:creationId xmlns:p14="http://schemas.microsoft.com/office/powerpoint/2010/main" val="341033335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1981200" cy="5851525"/>
          </a:xfrm>
        </p:spPr>
        <p:txBody>
          <a:bodyPr vert="eaVert" anchor="ctr"/>
          <a:lstStyle>
            <a:extLs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609600" y="274639"/>
            <a:ext cx="5867400" cy="5851525"/>
          </a:xfrm>
        </p:spPr>
        <p:txBody>
          <a:bodyPr vert="eaVert"/>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13 Marcador de fecha"/>
          <p:cNvSpPr>
            <a:spLocks noGrp="1"/>
          </p:cNvSpPr>
          <p:nvPr>
            <p:ph type="dt" sz="half" idx="10"/>
          </p:nvPr>
        </p:nvSpPr>
        <p:spPr/>
        <p:txBody>
          <a:bodyPr/>
          <a:lstStyle>
            <a:lvl1pPr>
              <a:defRPr/>
            </a:lvl1pPr>
          </a:lstStyle>
          <a:p>
            <a:pPr>
              <a:defRPr/>
            </a:pPr>
            <a:fld id="{1AE23E4A-830E-4385-BE15-9499E1C946AE}" type="datetimeFigureOut">
              <a:rPr lang="es-ES"/>
              <a:pPr>
                <a:defRPr/>
              </a:pPr>
              <a:t>12/11/2014</a:t>
            </a:fld>
            <a:endParaRPr lang="es-ES"/>
          </a:p>
        </p:txBody>
      </p:sp>
      <p:sp>
        <p:nvSpPr>
          <p:cNvPr id="5" name="2 Marcador de pie de página"/>
          <p:cNvSpPr>
            <a:spLocks noGrp="1"/>
          </p:cNvSpPr>
          <p:nvPr>
            <p:ph type="ftr" sz="quarter" idx="11"/>
          </p:nvPr>
        </p:nvSpPr>
        <p:spPr/>
        <p:txBody>
          <a:bodyPr/>
          <a:lstStyle>
            <a:lvl1pPr>
              <a:defRPr/>
            </a:lvl1pPr>
          </a:lstStyle>
          <a:p>
            <a:pPr>
              <a:defRPr/>
            </a:pPr>
            <a:endParaRPr lang="es-ES"/>
          </a:p>
        </p:txBody>
      </p:sp>
      <p:sp>
        <p:nvSpPr>
          <p:cNvPr id="6" name="22 Marcador de número de diapositiva"/>
          <p:cNvSpPr>
            <a:spLocks noGrp="1"/>
          </p:cNvSpPr>
          <p:nvPr>
            <p:ph type="sldNum" sz="quarter" idx="12"/>
          </p:nvPr>
        </p:nvSpPr>
        <p:spPr/>
        <p:txBody>
          <a:bodyPr/>
          <a:lstStyle>
            <a:lvl1pPr>
              <a:defRPr/>
            </a:lvl1pPr>
          </a:lstStyle>
          <a:p>
            <a:pPr>
              <a:defRPr/>
            </a:pPr>
            <a:fld id="{8546AF5C-A2B6-4349-A2D1-8A61DCF591B9}" type="slidenum">
              <a:rPr lang="es-ES"/>
              <a:pPr>
                <a:defRPr/>
              </a:pPr>
              <a:t>‹#›</a:t>
            </a:fld>
            <a:endParaRPr lang="es-ES"/>
          </a:p>
        </p:txBody>
      </p:sp>
    </p:spTree>
    <p:extLst>
      <p:ext uri="{BB962C8B-B14F-4D97-AF65-F5344CB8AC3E}">
        <p14:creationId xmlns:p14="http://schemas.microsoft.com/office/powerpoint/2010/main" val="941149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508DDE3C-6FEC-47BA-9C1B-D408A5A2FFCE}" type="datetimeFigureOut">
              <a:rPr lang="es-ES"/>
              <a:pPr>
                <a:defRPr/>
              </a:pPr>
              <a:t>12/11/2014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19289C8C-D500-4C11-85C2-822818CDD2D9}" type="slidenum">
              <a:rPr lang="es-ES"/>
              <a:pPr>
                <a:defRPr/>
              </a:pPr>
              <a:t>‹#›</a:t>
            </a:fld>
            <a:endParaRPr lang="es-ES"/>
          </a:p>
        </p:txBody>
      </p:sp>
    </p:spTree>
    <p:extLst>
      <p:ext uri="{BB962C8B-B14F-4D97-AF65-F5344CB8AC3E}">
        <p14:creationId xmlns:p14="http://schemas.microsoft.com/office/powerpoint/2010/main" val="13899279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4" name="9 Rectángulo"/>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5" name="10 Rectángulo redondeado"/>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11 Rectángulo"/>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12 Rectángulo"/>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14 Rectángulo"/>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8 Subtítulo"/>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s-ES" smtClean="0"/>
              <a:t>Haga clic para modificar el estilo de subtítulo del patrón</a:t>
            </a:r>
            <a:endParaRPr lang="en-US"/>
          </a:p>
        </p:txBody>
      </p:sp>
      <p:sp>
        <p:nvSpPr>
          <p:cNvPr id="8" name="7 Título"/>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es-ES" smtClean="0"/>
              <a:t>Haga clic para modificar el estilo de título del patrón</a:t>
            </a:r>
            <a:endParaRPr lang="en-US"/>
          </a:p>
        </p:txBody>
      </p:sp>
      <p:sp>
        <p:nvSpPr>
          <p:cNvPr id="11" name="27 Marcador de fecha"/>
          <p:cNvSpPr>
            <a:spLocks noGrp="1"/>
          </p:cNvSpPr>
          <p:nvPr>
            <p:ph type="dt" sz="half" idx="10"/>
          </p:nvPr>
        </p:nvSpPr>
        <p:spPr/>
        <p:txBody>
          <a:bodyPr/>
          <a:lstStyle>
            <a:lvl1pPr>
              <a:defRPr/>
            </a:lvl1pPr>
          </a:lstStyle>
          <a:p>
            <a:pPr>
              <a:defRPr/>
            </a:pPr>
            <a:fld id="{92303291-B87F-4015-A3AA-D922ECE342E9}" type="datetimeFigureOut">
              <a:rPr lang="es-ES"/>
              <a:pPr>
                <a:defRPr/>
              </a:pPr>
              <a:t>12/11/2014</a:t>
            </a:fld>
            <a:endParaRPr lang="es-ES"/>
          </a:p>
        </p:txBody>
      </p:sp>
      <p:sp>
        <p:nvSpPr>
          <p:cNvPr id="12" name="16 Marcador de pie de página"/>
          <p:cNvSpPr>
            <a:spLocks noGrp="1"/>
          </p:cNvSpPr>
          <p:nvPr>
            <p:ph type="ftr" sz="quarter" idx="11"/>
          </p:nvPr>
        </p:nvSpPr>
        <p:spPr/>
        <p:txBody>
          <a:bodyPr/>
          <a:lstStyle>
            <a:lvl1pPr>
              <a:defRPr/>
            </a:lvl1pPr>
          </a:lstStyle>
          <a:p>
            <a:pPr>
              <a:defRPr/>
            </a:pPr>
            <a:endParaRPr lang="es-ES"/>
          </a:p>
        </p:txBody>
      </p:sp>
      <p:sp>
        <p:nvSpPr>
          <p:cNvPr id="13" name="28 Marcador de número de diapositiva"/>
          <p:cNvSpPr>
            <a:spLocks noGrp="1"/>
          </p:cNvSpPr>
          <p:nvPr>
            <p:ph type="sldNum" sz="quarter" idx="12"/>
          </p:nvPr>
        </p:nvSpPr>
        <p:spPr/>
        <p:txBody>
          <a:bodyPr/>
          <a:lstStyle>
            <a:lvl1pPr>
              <a:defRPr sz="1400">
                <a:solidFill>
                  <a:srgbClr val="FFFFFF"/>
                </a:solidFill>
              </a:defRPr>
            </a:lvl1pPr>
          </a:lstStyle>
          <a:p>
            <a:pPr>
              <a:defRPr/>
            </a:pPr>
            <a:fld id="{83AA809C-B9CD-4842-A827-02CA7AB384BB}" type="slidenum">
              <a:rPr lang="es-ES"/>
              <a:pPr>
                <a:defRPr/>
              </a:pPr>
              <a:t>‹#›</a:t>
            </a:fld>
            <a:endParaRPr lang="es-ES"/>
          </a:p>
        </p:txBody>
      </p:sp>
    </p:spTree>
    <p:extLst>
      <p:ext uri="{BB962C8B-B14F-4D97-AF65-F5344CB8AC3E}">
        <p14:creationId xmlns:p14="http://schemas.microsoft.com/office/powerpoint/2010/main" val="9377372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8" name="7 Marcador de contenido"/>
          <p:cNvSpPr>
            <a:spLocks noGrp="1"/>
          </p:cNvSpPr>
          <p:nvPr>
            <p:ph sz="quarter" idx="1"/>
          </p:nvPr>
        </p:nvSpPr>
        <p:spPr>
          <a:xfrm>
            <a:off x="914400" y="1447800"/>
            <a:ext cx="7772400" cy="45720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13 Marcador de fecha"/>
          <p:cNvSpPr>
            <a:spLocks noGrp="1"/>
          </p:cNvSpPr>
          <p:nvPr>
            <p:ph type="dt" sz="half" idx="10"/>
          </p:nvPr>
        </p:nvSpPr>
        <p:spPr/>
        <p:txBody>
          <a:bodyPr/>
          <a:lstStyle>
            <a:lvl1pPr>
              <a:defRPr/>
            </a:lvl1pPr>
          </a:lstStyle>
          <a:p>
            <a:pPr>
              <a:defRPr/>
            </a:pPr>
            <a:fld id="{4A4ECF84-64C5-4547-A0F3-86AAD339DD24}" type="datetimeFigureOut">
              <a:rPr lang="es-ES"/>
              <a:pPr>
                <a:defRPr/>
              </a:pPr>
              <a:t>12/11/2014</a:t>
            </a:fld>
            <a:endParaRPr lang="es-ES"/>
          </a:p>
        </p:txBody>
      </p:sp>
      <p:sp>
        <p:nvSpPr>
          <p:cNvPr id="5" name="2 Marcador de pie de página"/>
          <p:cNvSpPr>
            <a:spLocks noGrp="1"/>
          </p:cNvSpPr>
          <p:nvPr>
            <p:ph type="ftr" sz="quarter" idx="11"/>
          </p:nvPr>
        </p:nvSpPr>
        <p:spPr/>
        <p:txBody>
          <a:bodyPr/>
          <a:lstStyle>
            <a:lvl1pPr>
              <a:defRPr/>
            </a:lvl1pPr>
          </a:lstStyle>
          <a:p>
            <a:pPr>
              <a:defRPr/>
            </a:pPr>
            <a:endParaRPr lang="es-ES"/>
          </a:p>
        </p:txBody>
      </p:sp>
      <p:sp>
        <p:nvSpPr>
          <p:cNvPr id="6" name="22 Marcador de número de diapositiva"/>
          <p:cNvSpPr>
            <a:spLocks noGrp="1"/>
          </p:cNvSpPr>
          <p:nvPr>
            <p:ph type="sldNum" sz="quarter" idx="12"/>
          </p:nvPr>
        </p:nvSpPr>
        <p:spPr/>
        <p:txBody>
          <a:bodyPr/>
          <a:lstStyle>
            <a:lvl1pPr>
              <a:defRPr/>
            </a:lvl1pPr>
          </a:lstStyle>
          <a:p>
            <a:pPr>
              <a:defRPr/>
            </a:pPr>
            <a:fld id="{BCDEAA31-E60D-4D33-A428-7A06A332F772}" type="slidenum">
              <a:rPr lang="es-ES"/>
              <a:pPr>
                <a:defRPr/>
              </a:pPr>
              <a:t>‹#›</a:t>
            </a:fld>
            <a:endParaRPr lang="es-ES"/>
          </a:p>
        </p:txBody>
      </p:sp>
    </p:spTree>
    <p:extLst>
      <p:ext uri="{BB962C8B-B14F-4D97-AF65-F5344CB8AC3E}">
        <p14:creationId xmlns:p14="http://schemas.microsoft.com/office/powerpoint/2010/main" val="5384926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4" name="9 Rectángulo"/>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5" name="10 Rectángulo redondeado"/>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11 Rectángulo"/>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12 Rectángulo"/>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14 Rectángulo"/>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1 Título"/>
          <p:cNvSpPr>
            <a:spLocks noGrp="1"/>
          </p:cNvSpPr>
          <p:nvPr>
            <p:ph type="title"/>
          </p:nvPr>
        </p:nvSpPr>
        <p:spPr>
          <a:xfrm>
            <a:off x="722313" y="952500"/>
            <a:ext cx="7772400" cy="1362075"/>
          </a:xfrm>
        </p:spPr>
        <p:txBody>
          <a:bodyPr/>
          <a:lstStyle>
            <a:lvl1pPr algn="l">
              <a:buNone/>
              <a:defRPr sz="4000" b="0" cap="none"/>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s-ES" smtClean="0"/>
              <a:t>Haga clic para modificar el estilo de texto del patrón</a:t>
            </a:r>
          </a:p>
        </p:txBody>
      </p:sp>
      <p:sp>
        <p:nvSpPr>
          <p:cNvPr id="9" name="3 Marcador de fecha"/>
          <p:cNvSpPr>
            <a:spLocks noGrp="1"/>
          </p:cNvSpPr>
          <p:nvPr>
            <p:ph type="dt" sz="half" idx="10"/>
          </p:nvPr>
        </p:nvSpPr>
        <p:spPr/>
        <p:txBody>
          <a:bodyPr/>
          <a:lstStyle>
            <a:lvl1pPr>
              <a:defRPr/>
            </a:lvl1pPr>
          </a:lstStyle>
          <a:p>
            <a:pPr>
              <a:defRPr/>
            </a:pPr>
            <a:fld id="{862A0E75-5A62-4ACA-AA7C-CA5A283E1E5F}" type="datetimeFigureOut">
              <a:rPr lang="es-ES"/>
              <a:pPr>
                <a:defRPr/>
              </a:pPr>
              <a:t>12/11/2014</a:t>
            </a:fld>
            <a:endParaRPr lang="es-ES"/>
          </a:p>
        </p:txBody>
      </p:sp>
      <p:sp>
        <p:nvSpPr>
          <p:cNvPr id="10" name="4 Marcador de pie de página"/>
          <p:cNvSpPr>
            <a:spLocks noGrp="1"/>
          </p:cNvSpPr>
          <p:nvPr>
            <p:ph type="ftr" sz="quarter" idx="11"/>
          </p:nvPr>
        </p:nvSpPr>
        <p:spPr>
          <a:xfrm>
            <a:off x="800100" y="6172200"/>
            <a:ext cx="4000500" cy="457200"/>
          </a:xfrm>
        </p:spPr>
        <p:txBody>
          <a:bodyPr/>
          <a:lstStyle>
            <a:lvl1pPr>
              <a:defRPr/>
            </a:lvl1pPr>
          </a:lstStyle>
          <a:p>
            <a:pPr>
              <a:defRPr/>
            </a:pPr>
            <a:endParaRPr lang="es-ES"/>
          </a:p>
        </p:txBody>
      </p:sp>
      <p:sp>
        <p:nvSpPr>
          <p:cNvPr id="11" name="5 Marcador de número de diapositiva"/>
          <p:cNvSpPr>
            <a:spLocks noGrp="1"/>
          </p:cNvSpPr>
          <p:nvPr>
            <p:ph type="sldNum" sz="quarter" idx="12"/>
          </p:nvPr>
        </p:nvSpPr>
        <p:spPr>
          <a:xfrm>
            <a:off x="146050" y="6208713"/>
            <a:ext cx="457200" cy="457200"/>
          </a:xfrm>
        </p:spPr>
        <p:txBody>
          <a:bodyPr/>
          <a:lstStyle>
            <a:lvl1pPr>
              <a:defRPr/>
            </a:lvl1pPr>
          </a:lstStyle>
          <a:p>
            <a:pPr>
              <a:defRPr/>
            </a:pPr>
            <a:fld id="{21DAEF4F-9D5B-4A53-A854-C06C0C3DA8F7}" type="slidenum">
              <a:rPr lang="es-ES"/>
              <a:pPr>
                <a:defRPr/>
              </a:pPr>
              <a:t>‹#›</a:t>
            </a:fld>
            <a:endParaRPr lang="es-ES"/>
          </a:p>
        </p:txBody>
      </p:sp>
    </p:spTree>
    <p:extLst>
      <p:ext uri="{BB962C8B-B14F-4D97-AF65-F5344CB8AC3E}">
        <p14:creationId xmlns:p14="http://schemas.microsoft.com/office/powerpoint/2010/main" val="8372628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9" name="8 Marcador de contenido"/>
          <p:cNvSpPr>
            <a:spLocks noGrp="1"/>
          </p:cNvSpPr>
          <p:nvPr>
            <p:ph sz="quarter" idx="1"/>
          </p:nvPr>
        </p:nvSpPr>
        <p:spPr>
          <a:xfrm>
            <a:off x="914400" y="1447800"/>
            <a:ext cx="3749040" cy="45720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1" name="10 Marcador de contenido"/>
          <p:cNvSpPr>
            <a:spLocks noGrp="1"/>
          </p:cNvSpPr>
          <p:nvPr>
            <p:ph sz="quarter" idx="2"/>
          </p:nvPr>
        </p:nvSpPr>
        <p:spPr>
          <a:xfrm>
            <a:off x="4933950" y="1447800"/>
            <a:ext cx="3749040" cy="45720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13 Marcador de fecha"/>
          <p:cNvSpPr>
            <a:spLocks noGrp="1"/>
          </p:cNvSpPr>
          <p:nvPr>
            <p:ph type="dt" sz="half" idx="10"/>
          </p:nvPr>
        </p:nvSpPr>
        <p:spPr/>
        <p:txBody>
          <a:bodyPr/>
          <a:lstStyle>
            <a:lvl1pPr>
              <a:defRPr/>
            </a:lvl1pPr>
          </a:lstStyle>
          <a:p>
            <a:pPr>
              <a:defRPr/>
            </a:pPr>
            <a:fld id="{764B67C5-CEB2-44F8-9A6D-51FFDC7EB60E}" type="datetimeFigureOut">
              <a:rPr lang="es-ES"/>
              <a:pPr>
                <a:defRPr/>
              </a:pPr>
              <a:t>12/11/2014</a:t>
            </a:fld>
            <a:endParaRPr lang="es-ES"/>
          </a:p>
        </p:txBody>
      </p:sp>
      <p:sp>
        <p:nvSpPr>
          <p:cNvPr id="6" name="2 Marcador de pie de página"/>
          <p:cNvSpPr>
            <a:spLocks noGrp="1"/>
          </p:cNvSpPr>
          <p:nvPr>
            <p:ph type="ftr" sz="quarter" idx="11"/>
          </p:nvPr>
        </p:nvSpPr>
        <p:spPr/>
        <p:txBody>
          <a:bodyPr/>
          <a:lstStyle>
            <a:lvl1pPr>
              <a:defRPr/>
            </a:lvl1pPr>
          </a:lstStyle>
          <a:p>
            <a:pPr>
              <a:defRPr/>
            </a:pPr>
            <a:endParaRPr lang="es-ES"/>
          </a:p>
        </p:txBody>
      </p:sp>
      <p:sp>
        <p:nvSpPr>
          <p:cNvPr id="7" name="22 Marcador de número de diapositiva"/>
          <p:cNvSpPr>
            <a:spLocks noGrp="1"/>
          </p:cNvSpPr>
          <p:nvPr>
            <p:ph type="sldNum" sz="quarter" idx="12"/>
          </p:nvPr>
        </p:nvSpPr>
        <p:spPr/>
        <p:txBody>
          <a:bodyPr/>
          <a:lstStyle>
            <a:lvl1pPr>
              <a:defRPr/>
            </a:lvl1pPr>
          </a:lstStyle>
          <a:p>
            <a:pPr>
              <a:defRPr/>
            </a:pPr>
            <a:fld id="{16722E96-E214-4942-B40C-878425DAD4F4}" type="slidenum">
              <a:rPr lang="es-ES"/>
              <a:pPr>
                <a:defRPr/>
              </a:pPr>
              <a:t>‹#›</a:t>
            </a:fld>
            <a:endParaRPr lang="es-ES"/>
          </a:p>
        </p:txBody>
      </p:sp>
    </p:spTree>
    <p:extLst>
      <p:ext uri="{BB962C8B-B14F-4D97-AF65-F5344CB8AC3E}">
        <p14:creationId xmlns:p14="http://schemas.microsoft.com/office/powerpoint/2010/main" val="9545357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914400" y="273050"/>
            <a:ext cx="7772400" cy="1143000"/>
          </a:xfrm>
        </p:spPr>
        <p:txBody>
          <a:bodyPr/>
          <a:lstStyle>
            <a:lvl1pPr>
              <a:defRPr/>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s-ES" smtClean="0"/>
              <a:t>Haga clic para modificar el estilo de texto del patrón</a:t>
            </a:r>
          </a:p>
        </p:txBody>
      </p:sp>
      <p:sp>
        <p:nvSpPr>
          <p:cNvPr id="4" name="3 Marcador de texto"/>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s-ES" smtClean="0"/>
              <a:t>Haga clic para modificar el estilo de texto del patrón</a:t>
            </a:r>
          </a:p>
        </p:txBody>
      </p:sp>
      <p:sp>
        <p:nvSpPr>
          <p:cNvPr id="11" name="10 Marcador de contenido"/>
          <p:cNvSpPr>
            <a:spLocks noGrp="1"/>
          </p:cNvSpPr>
          <p:nvPr>
            <p:ph sz="half" idx="2"/>
          </p:nvPr>
        </p:nvSpPr>
        <p:spPr>
          <a:xfrm>
            <a:off x="914400" y="2247900"/>
            <a:ext cx="3733800" cy="3886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3" name="12 Marcador de contenido"/>
          <p:cNvSpPr>
            <a:spLocks noGrp="1"/>
          </p:cNvSpPr>
          <p:nvPr>
            <p:ph sz="half" idx="4"/>
          </p:nvPr>
        </p:nvSpPr>
        <p:spPr>
          <a:xfrm>
            <a:off x="4953000" y="2247900"/>
            <a:ext cx="3733800" cy="3886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13 Marcador de fecha"/>
          <p:cNvSpPr>
            <a:spLocks noGrp="1"/>
          </p:cNvSpPr>
          <p:nvPr>
            <p:ph type="dt" sz="half" idx="10"/>
          </p:nvPr>
        </p:nvSpPr>
        <p:spPr/>
        <p:txBody>
          <a:bodyPr/>
          <a:lstStyle>
            <a:lvl1pPr>
              <a:defRPr/>
            </a:lvl1pPr>
          </a:lstStyle>
          <a:p>
            <a:pPr>
              <a:defRPr/>
            </a:pPr>
            <a:fld id="{9031B7FF-B838-4013-9509-5297712441B6}" type="datetimeFigureOut">
              <a:rPr lang="es-ES"/>
              <a:pPr>
                <a:defRPr/>
              </a:pPr>
              <a:t>12/11/2014</a:t>
            </a:fld>
            <a:endParaRPr lang="es-ES"/>
          </a:p>
        </p:txBody>
      </p:sp>
      <p:sp>
        <p:nvSpPr>
          <p:cNvPr id="8" name="2 Marcador de pie de página"/>
          <p:cNvSpPr>
            <a:spLocks noGrp="1"/>
          </p:cNvSpPr>
          <p:nvPr>
            <p:ph type="ftr" sz="quarter" idx="11"/>
          </p:nvPr>
        </p:nvSpPr>
        <p:spPr/>
        <p:txBody>
          <a:bodyPr/>
          <a:lstStyle>
            <a:lvl1pPr>
              <a:defRPr/>
            </a:lvl1pPr>
          </a:lstStyle>
          <a:p>
            <a:pPr>
              <a:defRPr/>
            </a:pPr>
            <a:endParaRPr lang="es-ES"/>
          </a:p>
        </p:txBody>
      </p:sp>
      <p:sp>
        <p:nvSpPr>
          <p:cNvPr id="9" name="22 Marcador de número de diapositiva"/>
          <p:cNvSpPr>
            <a:spLocks noGrp="1"/>
          </p:cNvSpPr>
          <p:nvPr>
            <p:ph type="sldNum" sz="quarter" idx="12"/>
          </p:nvPr>
        </p:nvSpPr>
        <p:spPr/>
        <p:txBody>
          <a:bodyPr/>
          <a:lstStyle>
            <a:lvl1pPr>
              <a:defRPr/>
            </a:lvl1pPr>
          </a:lstStyle>
          <a:p>
            <a:pPr>
              <a:defRPr/>
            </a:pPr>
            <a:fld id="{98080C28-47BF-4B74-8968-428DC8CD247B}" type="slidenum">
              <a:rPr lang="es-ES"/>
              <a:pPr>
                <a:defRPr/>
              </a:pPr>
              <a:t>‹#›</a:t>
            </a:fld>
            <a:endParaRPr lang="es-ES"/>
          </a:p>
        </p:txBody>
      </p:sp>
    </p:spTree>
    <p:extLst>
      <p:ext uri="{BB962C8B-B14F-4D97-AF65-F5344CB8AC3E}">
        <p14:creationId xmlns:p14="http://schemas.microsoft.com/office/powerpoint/2010/main" val="13835670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13 Marcador de fecha"/>
          <p:cNvSpPr>
            <a:spLocks noGrp="1"/>
          </p:cNvSpPr>
          <p:nvPr>
            <p:ph type="dt" sz="half" idx="10"/>
          </p:nvPr>
        </p:nvSpPr>
        <p:spPr/>
        <p:txBody>
          <a:bodyPr/>
          <a:lstStyle>
            <a:lvl1pPr>
              <a:defRPr/>
            </a:lvl1pPr>
          </a:lstStyle>
          <a:p>
            <a:pPr>
              <a:defRPr/>
            </a:pPr>
            <a:fld id="{4714CBFA-74B1-4AD2-82D1-9F4A0DCD67D9}" type="datetimeFigureOut">
              <a:rPr lang="es-ES"/>
              <a:pPr>
                <a:defRPr/>
              </a:pPr>
              <a:t>12/11/2014</a:t>
            </a:fld>
            <a:endParaRPr lang="es-ES"/>
          </a:p>
        </p:txBody>
      </p:sp>
      <p:sp>
        <p:nvSpPr>
          <p:cNvPr id="4" name="2 Marcador de pie de página"/>
          <p:cNvSpPr>
            <a:spLocks noGrp="1"/>
          </p:cNvSpPr>
          <p:nvPr>
            <p:ph type="ftr" sz="quarter" idx="11"/>
          </p:nvPr>
        </p:nvSpPr>
        <p:spPr/>
        <p:txBody>
          <a:bodyPr/>
          <a:lstStyle>
            <a:lvl1pPr>
              <a:defRPr/>
            </a:lvl1pPr>
          </a:lstStyle>
          <a:p>
            <a:pPr>
              <a:defRPr/>
            </a:pPr>
            <a:endParaRPr lang="es-ES"/>
          </a:p>
        </p:txBody>
      </p:sp>
      <p:sp>
        <p:nvSpPr>
          <p:cNvPr id="5" name="22 Marcador de número de diapositiva"/>
          <p:cNvSpPr>
            <a:spLocks noGrp="1"/>
          </p:cNvSpPr>
          <p:nvPr>
            <p:ph type="sldNum" sz="quarter" idx="12"/>
          </p:nvPr>
        </p:nvSpPr>
        <p:spPr/>
        <p:txBody>
          <a:bodyPr/>
          <a:lstStyle>
            <a:lvl1pPr>
              <a:defRPr/>
            </a:lvl1pPr>
          </a:lstStyle>
          <a:p>
            <a:pPr>
              <a:defRPr/>
            </a:pPr>
            <a:fld id="{83974DD5-3465-4DB7-9C15-E9600A3910E2}" type="slidenum">
              <a:rPr lang="es-ES"/>
              <a:pPr>
                <a:defRPr/>
              </a:pPr>
              <a:t>‹#›</a:t>
            </a:fld>
            <a:endParaRPr lang="es-ES"/>
          </a:p>
        </p:txBody>
      </p:sp>
    </p:spTree>
    <p:extLst>
      <p:ext uri="{BB962C8B-B14F-4D97-AF65-F5344CB8AC3E}">
        <p14:creationId xmlns:p14="http://schemas.microsoft.com/office/powerpoint/2010/main" val="34727299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3 Marcador de fecha"/>
          <p:cNvSpPr>
            <a:spLocks noGrp="1"/>
          </p:cNvSpPr>
          <p:nvPr>
            <p:ph type="dt" sz="half" idx="10"/>
          </p:nvPr>
        </p:nvSpPr>
        <p:spPr/>
        <p:txBody>
          <a:bodyPr/>
          <a:lstStyle>
            <a:lvl1pPr>
              <a:defRPr/>
            </a:lvl1pPr>
          </a:lstStyle>
          <a:p>
            <a:pPr>
              <a:defRPr/>
            </a:pPr>
            <a:fld id="{6E2065CF-F8F8-4881-AEB4-9D2253E86FF2}" type="datetimeFigureOut">
              <a:rPr lang="es-ES"/>
              <a:pPr>
                <a:defRPr/>
              </a:pPr>
              <a:t>12/11/2014</a:t>
            </a:fld>
            <a:endParaRPr lang="es-ES"/>
          </a:p>
        </p:txBody>
      </p:sp>
      <p:sp>
        <p:nvSpPr>
          <p:cNvPr id="3" name="2 Marcador de pie de página"/>
          <p:cNvSpPr>
            <a:spLocks noGrp="1"/>
          </p:cNvSpPr>
          <p:nvPr>
            <p:ph type="ftr" sz="quarter" idx="11"/>
          </p:nvPr>
        </p:nvSpPr>
        <p:spPr/>
        <p:txBody>
          <a:bodyPr/>
          <a:lstStyle>
            <a:lvl1pPr>
              <a:defRPr/>
            </a:lvl1pPr>
          </a:lstStyle>
          <a:p>
            <a:pPr>
              <a:defRPr/>
            </a:pPr>
            <a:endParaRPr lang="es-ES"/>
          </a:p>
        </p:txBody>
      </p:sp>
      <p:sp>
        <p:nvSpPr>
          <p:cNvPr id="4" name="22 Marcador de número de diapositiva"/>
          <p:cNvSpPr>
            <a:spLocks noGrp="1"/>
          </p:cNvSpPr>
          <p:nvPr>
            <p:ph type="sldNum" sz="quarter" idx="12"/>
          </p:nvPr>
        </p:nvSpPr>
        <p:spPr/>
        <p:txBody>
          <a:bodyPr/>
          <a:lstStyle>
            <a:lvl1pPr>
              <a:defRPr/>
            </a:lvl1pPr>
          </a:lstStyle>
          <a:p>
            <a:pPr>
              <a:defRPr/>
            </a:pPr>
            <a:fld id="{87EB0A0B-A759-4B74-8F0F-88A71EB3E7D9}" type="slidenum">
              <a:rPr lang="es-ES"/>
              <a:pPr>
                <a:defRPr/>
              </a:pPr>
              <a:t>‹#›</a:t>
            </a:fld>
            <a:endParaRPr lang="es-ES"/>
          </a:p>
        </p:txBody>
      </p:sp>
    </p:spTree>
    <p:extLst>
      <p:ext uri="{BB962C8B-B14F-4D97-AF65-F5344CB8AC3E}">
        <p14:creationId xmlns:p14="http://schemas.microsoft.com/office/powerpoint/2010/main" val="22783830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5" name="9 Rectángulo"/>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6" name="10 Rectángulo redondeado"/>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1 Título"/>
          <p:cNvSpPr>
            <a:spLocks noGrp="1"/>
          </p:cNvSpPr>
          <p:nvPr>
            <p:ph type="title"/>
          </p:nvPr>
        </p:nvSpPr>
        <p:spPr>
          <a:xfrm>
            <a:off x="914400" y="273050"/>
            <a:ext cx="7772400" cy="1143000"/>
          </a:xfrm>
        </p:spPr>
        <p:txBody>
          <a:bodyPr/>
          <a:lstStyle>
            <a:lvl1pPr algn="l">
              <a:buNone/>
              <a:defRPr sz="4000" b="0"/>
            </a:lvl1pPr>
          </a:lstStyle>
          <a:p>
            <a:r>
              <a:rPr lang="es-ES" smtClean="0"/>
              <a:t>Haga clic para modificar el estilo de título del patrón</a:t>
            </a:r>
            <a:endParaRPr lang="en-US"/>
          </a:p>
        </p:txBody>
      </p:sp>
      <p:sp>
        <p:nvSpPr>
          <p:cNvPr id="3" name="2 Marcador de texto"/>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es-ES" smtClean="0"/>
              <a:t>Haga clic para modificar el estilo de texto del patrón</a:t>
            </a:r>
          </a:p>
        </p:txBody>
      </p:sp>
      <p:sp>
        <p:nvSpPr>
          <p:cNvPr id="11" name="10 Marcador de contenido"/>
          <p:cNvSpPr>
            <a:spLocks noGrp="1"/>
          </p:cNvSpPr>
          <p:nvPr>
            <p:ph sz="quarter" idx="1"/>
          </p:nvPr>
        </p:nvSpPr>
        <p:spPr>
          <a:xfrm>
            <a:off x="2971800" y="1600200"/>
            <a:ext cx="5715000" cy="44958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4 Marcador de fecha"/>
          <p:cNvSpPr>
            <a:spLocks noGrp="1"/>
          </p:cNvSpPr>
          <p:nvPr>
            <p:ph type="dt" sz="half" idx="10"/>
          </p:nvPr>
        </p:nvSpPr>
        <p:spPr/>
        <p:txBody>
          <a:bodyPr/>
          <a:lstStyle>
            <a:lvl1pPr>
              <a:defRPr/>
            </a:lvl1pPr>
          </a:lstStyle>
          <a:p>
            <a:pPr>
              <a:defRPr/>
            </a:pPr>
            <a:fld id="{A864013F-577A-4515-A940-9F8755FD3D49}" type="datetimeFigureOut">
              <a:rPr lang="es-ES"/>
              <a:pPr>
                <a:defRPr/>
              </a:pPr>
              <a:t>12/11/2014</a:t>
            </a:fld>
            <a:endParaRPr lang="es-ES"/>
          </a:p>
        </p:txBody>
      </p:sp>
      <p:sp>
        <p:nvSpPr>
          <p:cNvPr id="8" name="5 Marcador de pie de página"/>
          <p:cNvSpPr>
            <a:spLocks noGrp="1"/>
          </p:cNvSpPr>
          <p:nvPr>
            <p:ph type="ftr" sz="quarter" idx="11"/>
          </p:nvPr>
        </p:nvSpPr>
        <p:spPr/>
        <p:txBody>
          <a:bodyPr/>
          <a:lstStyle>
            <a:lvl1pPr>
              <a:defRPr/>
            </a:lvl1pPr>
          </a:lstStyle>
          <a:p>
            <a:pPr>
              <a:defRPr/>
            </a:pPr>
            <a:endParaRPr lang="es-ES"/>
          </a:p>
        </p:txBody>
      </p:sp>
      <p:sp>
        <p:nvSpPr>
          <p:cNvPr id="9" name="6 Marcador de número de diapositiva"/>
          <p:cNvSpPr>
            <a:spLocks noGrp="1"/>
          </p:cNvSpPr>
          <p:nvPr>
            <p:ph type="sldNum" sz="quarter" idx="12"/>
          </p:nvPr>
        </p:nvSpPr>
        <p:spPr/>
        <p:txBody>
          <a:bodyPr/>
          <a:lstStyle>
            <a:lvl1pPr>
              <a:defRPr/>
            </a:lvl1pPr>
          </a:lstStyle>
          <a:p>
            <a:pPr>
              <a:defRPr/>
            </a:pPr>
            <a:fld id="{4B2ECD5C-11C4-43CF-B20D-EFE5947D317C}" type="slidenum">
              <a:rPr lang="es-ES"/>
              <a:pPr>
                <a:defRPr/>
              </a:pPr>
              <a:t>‹#›</a:t>
            </a:fld>
            <a:endParaRPr lang="es-ES"/>
          </a:p>
        </p:txBody>
      </p:sp>
    </p:spTree>
    <p:extLst>
      <p:ext uri="{BB962C8B-B14F-4D97-AF65-F5344CB8AC3E}">
        <p14:creationId xmlns:p14="http://schemas.microsoft.com/office/powerpoint/2010/main" val="3673415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08A9B23E-00D4-4C9D-AA7F-CD45A2E018D7}" type="datetimeFigureOut">
              <a:rPr lang="es-ES"/>
              <a:pPr>
                <a:defRPr/>
              </a:pPr>
              <a:t>12/11/2014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80A0B26E-837F-4AE2-A35A-3A330BA91B9A}" type="slidenum">
              <a:rPr lang="es-ES"/>
              <a:pPr>
                <a:defRPr/>
              </a:pPr>
              <a:t>‹#›</a:t>
            </a:fld>
            <a:endParaRPr lang="es-ES"/>
          </a:p>
        </p:txBody>
      </p:sp>
    </p:spTree>
    <p:extLst>
      <p:ext uri="{BB962C8B-B14F-4D97-AF65-F5344CB8AC3E}">
        <p14:creationId xmlns:p14="http://schemas.microsoft.com/office/powerpoint/2010/main" val="158426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5" name="9 Rectángulo"/>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10 Rectángulo"/>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11 Rectángulo"/>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1 Título"/>
          <p:cNvSpPr>
            <a:spLocks noGrp="1"/>
          </p:cNvSpPr>
          <p:nvPr>
            <p:ph type="title"/>
          </p:nvPr>
        </p:nvSpPr>
        <p:spPr>
          <a:xfrm>
            <a:off x="914400" y="4900550"/>
            <a:ext cx="7315200" cy="522288"/>
          </a:xfrm>
        </p:spPr>
        <p:txBody>
          <a:bodyPr anchor="ctr">
            <a:noAutofit/>
          </a:bodyPr>
          <a:lstStyle>
            <a:lvl1pPr algn="l">
              <a:buNone/>
              <a:defRPr sz="2800" b="0"/>
            </a:lvl1pPr>
          </a:lstStyle>
          <a:p>
            <a:r>
              <a:rPr lang="es-ES" smtClean="0"/>
              <a:t>Haga clic para modificar el estilo de título del patrón</a:t>
            </a:r>
            <a:endParaRPr lang="en-US"/>
          </a:p>
        </p:txBody>
      </p:sp>
      <p:sp>
        <p:nvSpPr>
          <p:cNvPr id="4" name="3 Marcador de texto"/>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es-ES" smtClean="0"/>
              <a:t>Haga clic para modificar el estilo de texto del patrón</a:t>
            </a:r>
          </a:p>
        </p:txBody>
      </p:sp>
      <p:sp>
        <p:nvSpPr>
          <p:cNvPr id="3" name="2 Marcador de posición de imagen"/>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es-ES" noProof="0" smtClean="0"/>
              <a:t>Haga clic en el icono para agregar una imagen</a:t>
            </a:r>
            <a:endParaRPr lang="en-US" noProof="0" dirty="0"/>
          </a:p>
        </p:txBody>
      </p:sp>
      <p:sp>
        <p:nvSpPr>
          <p:cNvPr id="8" name="4 Marcador de fecha"/>
          <p:cNvSpPr>
            <a:spLocks noGrp="1"/>
          </p:cNvSpPr>
          <p:nvPr>
            <p:ph type="dt" sz="half" idx="10"/>
          </p:nvPr>
        </p:nvSpPr>
        <p:spPr/>
        <p:txBody>
          <a:bodyPr/>
          <a:lstStyle>
            <a:lvl1pPr>
              <a:defRPr/>
            </a:lvl1pPr>
          </a:lstStyle>
          <a:p>
            <a:pPr>
              <a:defRPr/>
            </a:pPr>
            <a:fld id="{88F714CA-5CCE-4C5A-B64F-BC9EDB690C80}" type="datetimeFigureOut">
              <a:rPr lang="es-ES"/>
              <a:pPr>
                <a:defRPr/>
              </a:pPr>
              <a:t>12/11/2014</a:t>
            </a:fld>
            <a:endParaRPr lang="es-ES"/>
          </a:p>
        </p:txBody>
      </p:sp>
      <p:sp>
        <p:nvSpPr>
          <p:cNvPr id="9" name="5 Marcador de pie de página"/>
          <p:cNvSpPr>
            <a:spLocks noGrp="1"/>
          </p:cNvSpPr>
          <p:nvPr>
            <p:ph type="ftr" sz="quarter" idx="11"/>
          </p:nvPr>
        </p:nvSpPr>
        <p:spPr>
          <a:xfrm>
            <a:off x="914400" y="6172200"/>
            <a:ext cx="3886200" cy="457200"/>
          </a:xfrm>
        </p:spPr>
        <p:txBody>
          <a:bodyPr/>
          <a:lstStyle>
            <a:lvl1pPr>
              <a:defRPr/>
            </a:lvl1pPr>
          </a:lstStyle>
          <a:p>
            <a:pPr>
              <a:defRPr/>
            </a:pPr>
            <a:endParaRPr lang="es-ES"/>
          </a:p>
        </p:txBody>
      </p:sp>
      <p:sp>
        <p:nvSpPr>
          <p:cNvPr id="10" name="6 Marcador de número de diapositiva"/>
          <p:cNvSpPr>
            <a:spLocks noGrp="1"/>
          </p:cNvSpPr>
          <p:nvPr>
            <p:ph type="sldNum" sz="quarter" idx="12"/>
          </p:nvPr>
        </p:nvSpPr>
        <p:spPr>
          <a:xfrm>
            <a:off x="146050" y="6208713"/>
            <a:ext cx="457200" cy="457200"/>
          </a:xfrm>
        </p:spPr>
        <p:txBody>
          <a:bodyPr/>
          <a:lstStyle>
            <a:lvl1pPr>
              <a:defRPr/>
            </a:lvl1pPr>
          </a:lstStyle>
          <a:p>
            <a:pPr>
              <a:defRPr/>
            </a:pPr>
            <a:fld id="{A494A49F-11B9-45B3-B4DD-9809281394C9}" type="slidenum">
              <a:rPr lang="es-ES"/>
              <a:pPr>
                <a:defRPr/>
              </a:pPr>
              <a:t>‹#›</a:t>
            </a:fld>
            <a:endParaRPr lang="es-ES"/>
          </a:p>
        </p:txBody>
      </p:sp>
    </p:spTree>
    <p:extLst>
      <p:ext uri="{BB962C8B-B14F-4D97-AF65-F5344CB8AC3E}">
        <p14:creationId xmlns:p14="http://schemas.microsoft.com/office/powerpoint/2010/main" val="21600273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13 Marcador de fecha"/>
          <p:cNvSpPr>
            <a:spLocks noGrp="1"/>
          </p:cNvSpPr>
          <p:nvPr>
            <p:ph type="dt" sz="half" idx="10"/>
          </p:nvPr>
        </p:nvSpPr>
        <p:spPr/>
        <p:txBody>
          <a:bodyPr/>
          <a:lstStyle>
            <a:lvl1pPr>
              <a:defRPr/>
            </a:lvl1pPr>
          </a:lstStyle>
          <a:p>
            <a:pPr>
              <a:defRPr/>
            </a:pPr>
            <a:fld id="{F9B61F7E-6110-4C8E-80DC-220352FAD2E1}" type="datetimeFigureOut">
              <a:rPr lang="es-ES"/>
              <a:pPr>
                <a:defRPr/>
              </a:pPr>
              <a:t>12/11/2014</a:t>
            </a:fld>
            <a:endParaRPr lang="es-ES"/>
          </a:p>
        </p:txBody>
      </p:sp>
      <p:sp>
        <p:nvSpPr>
          <p:cNvPr id="5" name="2 Marcador de pie de página"/>
          <p:cNvSpPr>
            <a:spLocks noGrp="1"/>
          </p:cNvSpPr>
          <p:nvPr>
            <p:ph type="ftr" sz="quarter" idx="11"/>
          </p:nvPr>
        </p:nvSpPr>
        <p:spPr/>
        <p:txBody>
          <a:bodyPr/>
          <a:lstStyle>
            <a:lvl1pPr>
              <a:defRPr/>
            </a:lvl1pPr>
          </a:lstStyle>
          <a:p>
            <a:pPr>
              <a:defRPr/>
            </a:pPr>
            <a:endParaRPr lang="es-ES"/>
          </a:p>
        </p:txBody>
      </p:sp>
      <p:sp>
        <p:nvSpPr>
          <p:cNvPr id="6" name="22 Marcador de número de diapositiva"/>
          <p:cNvSpPr>
            <a:spLocks noGrp="1"/>
          </p:cNvSpPr>
          <p:nvPr>
            <p:ph type="sldNum" sz="quarter" idx="12"/>
          </p:nvPr>
        </p:nvSpPr>
        <p:spPr/>
        <p:txBody>
          <a:bodyPr/>
          <a:lstStyle>
            <a:lvl1pPr>
              <a:defRPr/>
            </a:lvl1pPr>
          </a:lstStyle>
          <a:p>
            <a:pPr>
              <a:defRPr/>
            </a:pPr>
            <a:fld id="{8655B350-D9A8-4DEC-AB7B-3BA693A2D545}" type="slidenum">
              <a:rPr lang="es-ES"/>
              <a:pPr>
                <a:defRPr/>
              </a:pPr>
              <a:t>‹#›</a:t>
            </a:fld>
            <a:endParaRPr lang="es-ES"/>
          </a:p>
        </p:txBody>
      </p:sp>
    </p:spTree>
    <p:extLst>
      <p:ext uri="{BB962C8B-B14F-4D97-AF65-F5344CB8AC3E}">
        <p14:creationId xmlns:p14="http://schemas.microsoft.com/office/powerpoint/2010/main" val="42742203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41"/>
            <a:ext cx="2011680" cy="5851525"/>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914400" y="274640"/>
            <a:ext cx="55626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13 Marcador de fecha"/>
          <p:cNvSpPr>
            <a:spLocks noGrp="1"/>
          </p:cNvSpPr>
          <p:nvPr>
            <p:ph type="dt" sz="half" idx="10"/>
          </p:nvPr>
        </p:nvSpPr>
        <p:spPr/>
        <p:txBody>
          <a:bodyPr/>
          <a:lstStyle>
            <a:lvl1pPr>
              <a:defRPr/>
            </a:lvl1pPr>
          </a:lstStyle>
          <a:p>
            <a:pPr>
              <a:defRPr/>
            </a:pPr>
            <a:fld id="{333BBD29-547A-4AD9-9CBB-A41FF2323BDB}" type="datetimeFigureOut">
              <a:rPr lang="es-ES"/>
              <a:pPr>
                <a:defRPr/>
              </a:pPr>
              <a:t>12/11/2014</a:t>
            </a:fld>
            <a:endParaRPr lang="es-ES"/>
          </a:p>
        </p:txBody>
      </p:sp>
      <p:sp>
        <p:nvSpPr>
          <p:cNvPr id="5" name="2 Marcador de pie de página"/>
          <p:cNvSpPr>
            <a:spLocks noGrp="1"/>
          </p:cNvSpPr>
          <p:nvPr>
            <p:ph type="ftr" sz="quarter" idx="11"/>
          </p:nvPr>
        </p:nvSpPr>
        <p:spPr/>
        <p:txBody>
          <a:bodyPr/>
          <a:lstStyle>
            <a:lvl1pPr>
              <a:defRPr/>
            </a:lvl1pPr>
          </a:lstStyle>
          <a:p>
            <a:pPr>
              <a:defRPr/>
            </a:pPr>
            <a:endParaRPr lang="es-ES"/>
          </a:p>
        </p:txBody>
      </p:sp>
      <p:sp>
        <p:nvSpPr>
          <p:cNvPr id="6" name="22 Marcador de número de diapositiva"/>
          <p:cNvSpPr>
            <a:spLocks noGrp="1"/>
          </p:cNvSpPr>
          <p:nvPr>
            <p:ph type="sldNum" sz="quarter" idx="12"/>
          </p:nvPr>
        </p:nvSpPr>
        <p:spPr/>
        <p:txBody>
          <a:bodyPr/>
          <a:lstStyle>
            <a:lvl1pPr>
              <a:defRPr/>
            </a:lvl1pPr>
          </a:lstStyle>
          <a:p>
            <a:pPr>
              <a:defRPr/>
            </a:pPr>
            <a:fld id="{BACFD8FE-87B0-4C20-AAD1-5CC71B20A71F}" type="slidenum">
              <a:rPr lang="es-ES"/>
              <a:pPr>
                <a:defRPr/>
              </a:pPr>
              <a:t>‹#›</a:t>
            </a:fld>
            <a:endParaRPr lang="es-ES"/>
          </a:p>
        </p:txBody>
      </p:sp>
    </p:spTree>
    <p:extLst>
      <p:ext uri="{BB962C8B-B14F-4D97-AF65-F5344CB8AC3E}">
        <p14:creationId xmlns:p14="http://schemas.microsoft.com/office/powerpoint/2010/main" val="32564832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4" name="12 Rectángulo"/>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14 Rectángulo"/>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16 Rectángulo"/>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17 Rectángulo"/>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18 Conector recto"/>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1" name="19 Conector recto"/>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2" name="20 Conector recto"/>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3" name="23 Conector recto"/>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4" name="24 Conector recto"/>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5" name="25 Conector recto"/>
          <p:cNvSpPr>
            <a:spLocks noChangeShapeType="1"/>
          </p:cNvSpPr>
          <p:nvPr/>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6" name="26 Rectángulo"/>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27 Elipse"/>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28 Elipse"/>
          <p:cNvSpPr/>
          <p:nvPr/>
        </p:nvSpPr>
        <p:spPr bwMode="auto">
          <a:xfrm>
            <a:off x="1309688"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29 Elipse"/>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0" name="30 Elipse"/>
          <p:cNvSpPr/>
          <p:nvPr/>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1" name="31 Elipse"/>
          <p:cNvSpPr/>
          <p:nvPr/>
        </p:nvSpPr>
        <p:spPr>
          <a:xfrm>
            <a:off x="1905000" y="4495800"/>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7 Título"/>
          <p:cNvSpPr>
            <a:spLocks noGrp="1"/>
          </p:cNvSpPr>
          <p:nvPr>
            <p:ph type="ctrTitle"/>
          </p:nvPr>
        </p:nvSpPr>
        <p:spPr>
          <a:xfrm>
            <a:off x="2286000" y="3124200"/>
            <a:ext cx="6172200" cy="1894362"/>
          </a:xfrm>
        </p:spPr>
        <p:txBody>
          <a:bodyPr/>
          <a:lstStyle>
            <a:lvl1pPr>
              <a:defRPr b="1"/>
            </a:lvl1pPr>
          </a:lstStyle>
          <a:p>
            <a:r>
              <a:rPr lang="es-ES" smtClean="0"/>
              <a:t>Haga clic para modificar el estilo de título del patrón</a:t>
            </a:r>
            <a:endParaRPr lang="en-US"/>
          </a:p>
        </p:txBody>
      </p:sp>
      <p:sp>
        <p:nvSpPr>
          <p:cNvPr id="9" name="8 Subtítulo"/>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s-ES" smtClean="0"/>
              <a:t>Haga clic para modificar el estilo de subtítulo del patrón</a:t>
            </a:r>
            <a:endParaRPr lang="en-US"/>
          </a:p>
        </p:txBody>
      </p:sp>
      <p:sp>
        <p:nvSpPr>
          <p:cNvPr id="22" name="27 Marcador de fecha"/>
          <p:cNvSpPr>
            <a:spLocks noGrp="1"/>
          </p:cNvSpPr>
          <p:nvPr>
            <p:ph type="dt" sz="half" idx="10"/>
          </p:nvPr>
        </p:nvSpPr>
        <p:spPr bwMode="auto">
          <a:xfrm rot="5400000">
            <a:off x="7764463" y="1174750"/>
            <a:ext cx="2286000" cy="381000"/>
          </a:xfrm>
        </p:spPr>
        <p:txBody>
          <a:bodyPr/>
          <a:lstStyle>
            <a:lvl1pPr>
              <a:defRPr/>
            </a:lvl1pPr>
          </a:lstStyle>
          <a:p>
            <a:pPr>
              <a:defRPr/>
            </a:pPr>
            <a:fld id="{90E8DAFF-1835-479D-8FAF-4F62986D5CA5}" type="datetimeFigureOut">
              <a:rPr lang="es-ES"/>
              <a:pPr>
                <a:defRPr/>
              </a:pPr>
              <a:t>12/11/2014</a:t>
            </a:fld>
            <a:endParaRPr lang="es-ES"/>
          </a:p>
        </p:txBody>
      </p:sp>
      <p:sp>
        <p:nvSpPr>
          <p:cNvPr id="23" name="16 Marcador de pie de página"/>
          <p:cNvSpPr>
            <a:spLocks noGrp="1"/>
          </p:cNvSpPr>
          <p:nvPr>
            <p:ph type="ftr" sz="quarter" idx="11"/>
          </p:nvPr>
        </p:nvSpPr>
        <p:spPr bwMode="auto">
          <a:xfrm rot="5400000">
            <a:off x="7077076" y="4181475"/>
            <a:ext cx="3657600" cy="384175"/>
          </a:xfrm>
        </p:spPr>
        <p:txBody>
          <a:bodyPr/>
          <a:lstStyle>
            <a:lvl1pPr>
              <a:defRPr/>
            </a:lvl1pPr>
          </a:lstStyle>
          <a:p>
            <a:pPr>
              <a:defRPr/>
            </a:pPr>
            <a:endParaRPr lang="es-ES"/>
          </a:p>
        </p:txBody>
      </p:sp>
      <p:sp>
        <p:nvSpPr>
          <p:cNvPr id="24" name="28 Marcador de número de diapositiva"/>
          <p:cNvSpPr>
            <a:spLocks noGrp="1"/>
          </p:cNvSpPr>
          <p:nvPr>
            <p:ph type="sldNum" sz="quarter" idx="12"/>
          </p:nvPr>
        </p:nvSpPr>
        <p:spPr bwMode="auto">
          <a:xfrm>
            <a:off x="1325563" y="4929188"/>
            <a:ext cx="609600" cy="517525"/>
          </a:xfrm>
        </p:spPr>
        <p:txBody>
          <a:bodyPr/>
          <a:lstStyle>
            <a:lvl1pPr>
              <a:defRPr/>
            </a:lvl1pPr>
          </a:lstStyle>
          <a:p>
            <a:pPr>
              <a:defRPr/>
            </a:pPr>
            <a:fld id="{47C8F2DD-565C-4FE9-8460-80DA8C058B81}" type="slidenum">
              <a:rPr lang="es-ES"/>
              <a:pPr>
                <a:defRPr/>
              </a:pPr>
              <a:t>‹#›</a:t>
            </a:fld>
            <a:endParaRPr lang="es-ES"/>
          </a:p>
        </p:txBody>
      </p:sp>
    </p:spTree>
    <p:extLst>
      <p:ext uri="{BB962C8B-B14F-4D97-AF65-F5344CB8AC3E}">
        <p14:creationId xmlns:p14="http://schemas.microsoft.com/office/powerpoint/2010/main" val="2961356402"/>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8" name="7 Marcador de contenido"/>
          <p:cNvSpPr>
            <a:spLocks noGrp="1"/>
          </p:cNvSpPr>
          <p:nvPr>
            <p:ph sz="quarter" idx="1"/>
          </p:nvPr>
        </p:nvSpPr>
        <p:spPr>
          <a:xfrm>
            <a:off x="457200" y="1600200"/>
            <a:ext cx="7467600" cy="487375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6 Marcador de fecha"/>
          <p:cNvSpPr>
            <a:spLocks noGrp="1"/>
          </p:cNvSpPr>
          <p:nvPr>
            <p:ph type="dt" sz="half" idx="10"/>
          </p:nvPr>
        </p:nvSpPr>
        <p:spPr/>
        <p:txBody>
          <a:bodyPr rtlCol="0"/>
          <a:lstStyle>
            <a:lvl1pPr>
              <a:defRPr/>
            </a:lvl1pPr>
          </a:lstStyle>
          <a:p>
            <a:pPr>
              <a:defRPr/>
            </a:pPr>
            <a:fld id="{06DE422D-83A5-4B51-B256-CC94136752B2}" type="datetimeFigureOut">
              <a:rPr lang="es-ES"/>
              <a:pPr>
                <a:defRPr/>
              </a:pPr>
              <a:t>12/11/2014</a:t>
            </a:fld>
            <a:endParaRPr lang="es-ES"/>
          </a:p>
        </p:txBody>
      </p:sp>
      <p:sp>
        <p:nvSpPr>
          <p:cNvPr id="5" name="8 Marcador de número de diapositiva"/>
          <p:cNvSpPr>
            <a:spLocks noGrp="1"/>
          </p:cNvSpPr>
          <p:nvPr>
            <p:ph type="sldNum" sz="quarter" idx="11"/>
          </p:nvPr>
        </p:nvSpPr>
        <p:spPr/>
        <p:txBody>
          <a:bodyPr rtlCol="0"/>
          <a:lstStyle>
            <a:lvl1pPr>
              <a:defRPr/>
            </a:lvl1pPr>
          </a:lstStyle>
          <a:p>
            <a:pPr>
              <a:defRPr/>
            </a:pPr>
            <a:fld id="{811C7D03-5889-4086-8C0C-8DF114BEF3F1}" type="slidenum">
              <a:rPr lang="es-ES"/>
              <a:pPr>
                <a:defRPr/>
              </a:pPr>
              <a:t>‹#›</a:t>
            </a:fld>
            <a:endParaRPr lang="es-ES"/>
          </a:p>
        </p:txBody>
      </p:sp>
      <p:sp>
        <p:nvSpPr>
          <p:cNvPr id="6" name="9 Marcador de pie de página"/>
          <p:cNvSpPr>
            <a:spLocks noGrp="1"/>
          </p:cNvSpPr>
          <p:nvPr>
            <p:ph type="ftr" sz="quarter" idx="12"/>
          </p:nvPr>
        </p:nvSpPr>
        <p:spPr/>
        <p:txBody>
          <a:bodyPr rtlCol="0"/>
          <a:lstStyle>
            <a:lvl1pPr>
              <a:defRPr/>
            </a:lvl1pPr>
          </a:lstStyle>
          <a:p>
            <a:pPr>
              <a:defRPr/>
            </a:pPr>
            <a:endParaRPr lang="es-ES"/>
          </a:p>
        </p:txBody>
      </p:sp>
    </p:spTree>
    <p:extLst>
      <p:ext uri="{BB962C8B-B14F-4D97-AF65-F5344CB8AC3E}">
        <p14:creationId xmlns:p14="http://schemas.microsoft.com/office/powerpoint/2010/main" val="14978972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2"/>
      </p:bgRef>
    </p:bg>
    <p:spTree>
      <p:nvGrpSpPr>
        <p:cNvPr id="1" name=""/>
        <p:cNvGrpSpPr/>
        <p:nvPr/>
      </p:nvGrpSpPr>
      <p:grpSpPr>
        <a:xfrm>
          <a:off x="0" y="0"/>
          <a:ext cx="0" cy="0"/>
          <a:chOff x="0" y="0"/>
          <a:chExt cx="0" cy="0"/>
        </a:xfrm>
      </p:grpSpPr>
      <p:sp>
        <p:nvSpPr>
          <p:cNvPr id="4" name="12 Rectángulo"/>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14 Rectángulo"/>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16 Rectángulo"/>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17 Rectángulo"/>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18 Conector recto"/>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9" name="19 Conector recto"/>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 name="20 Conector recto"/>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1" name="23 Conector recto"/>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2" name="24 Conector recto"/>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3" name="25 Rectángulo"/>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 name="26 Elipse"/>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 name="27 Elipse"/>
          <p:cNvSpPr/>
          <p:nvPr/>
        </p:nvSpPr>
        <p:spPr bwMode="auto">
          <a:xfrm>
            <a:off x="1323975"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 name="28 Elipse"/>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29 Elipse"/>
          <p:cNvSpPr/>
          <p:nvPr/>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30 Elipse"/>
          <p:cNvSpPr/>
          <p:nvPr/>
        </p:nvSpPr>
        <p:spPr bwMode="auto">
          <a:xfrm>
            <a:off x="1879600" y="4479925"/>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31 Conector recto"/>
          <p:cNvSpPr>
            <a:spLocks noChangeShapeType="1"/>
          </p:cNvSpPr>
          <p:nvPr/>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 name="1 Título"/>
          <p:cNvSpPr>
            <a:spLocks noGrp="1"/>
          </p:cNvSpPr>
          <p:nvPr>
            <p:ph type="title"/>
          </p:nvPr>
        </p:nvSpPr>
        <p:spPr>
          <a:xfrm>
            <a:off x="2286000" y="2895600"/>
            <a:ext cx="6172200" cy="2053590"/>
          </a:xfrm>
        </p:spPr>
        <p:txBody>
          <a:bodyPr/>
          <a:lstStyle>
            <a:lvl1pPr algn="l">
              <a:buNone/>
              <a:defRPr sz="3000" b="1" cap="small" baseline="0"/>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s-ES" smtClean="0"/>
              <a:t>Haga clic para modificar el estilo de texto del patrón</a:t>
            </a:r>
          </a:p>
        </p:txBody>
      </p:sp>
      <p:sp>
        <p:nvSpPr>
          <p:cNvPr id="20" name="3 Marcador de fecha"/>
          <p:cNvSpPr>
            <a:spLocks noGrp="1"/>
          </p:cNvSpPr>
          <p:nvPr>
            <p:ph type="dt" sz="half" idx="10"/>
          </p:nvPr>
        </p:nvSpPr>
        <p:spPr bwMode="auto">
          <a:xfrm rot="5400000">
            <a:off x="7762875" y="1169988"/>
            <a:ext cx="2286000" cy="381000"/>
          </a:xfrm>
        </p:spPr>
        <p:txBody>
          <a:bodyPr/>
          <a:lstStyle>
            <a:lvl1pPr>
              <a:defRPr/>
            </a:lvl1pPr>
          </a:lstStyle>
          <a:p>
            <a:pPr>
              <a:defRPr/>
            </a:pPr>
            <a:fld id="{41CE9193-D23E-4F1C-BE03-05413F760537}" type="datetimeFigureOut">
              <a:rPr lang="es-ES"/>
              <a:pPr>
                <a:defRPr/>
              </a:pPr>
              <a:t>12/11/2014</a:t>
            </a:fld>
            <a:endParaRPr lang="es-ES"/>
          </a:p>
        </p:txBody>
      </p:sp>
      <p:sp>
        <p:nvSpPr>
          <p:cNvPr id="21" name="4 Marcador de pie de página"/>
          <p:cNvSpPr>
            <a:spLocks noGrp="1"/>
          </p:cNvSpPr>
          <p:nvPr>
            <p:ph type="ftr" sz="quarter" idx="11"/>
          </p:nvPr>
        </p:nvSpPr>
        <p:spPr bwMode="auto">
          <a:xfrm rot="5400000">
            <a:off x="7077076" y="4178300"/>
            <a:ext cx="3657600" cy="384175"/>
          </a:xfrm>
        </p:spPr>
        <p:txBody>
          <a:bodyPr/>
          <a:lstStyle>
            <a:lvl1pPr>
              <a:defRPr/>
            </a:lvl1pPr>
          </a:lstStyle>
          <a:p>
            <a:pPr>
              <a:defRPr/>
            </a:pPr>
            <a:endParaRPr lang="es-ES"/>
          </a:p>
        </p:txBody>
      </p:sp>
      <p:sp>
        <p:nvSpPr>
          <p:cNvPr id="22" name="5 Marcador de número de diapositiva"/>
          <p:cNvSpPr>
            <a:spLocks noGrp="1"/>
          </p:cNvSpPr>
          <p:nvPr>
            <p:ph type="sldNum" sz="quarter" idx="12"/>
          </p:nvPr>
        </p:nvSpPr>
        <p:spPr bwMode="auto">
          <a:xfrm>
            <a:off x="1339850" y="4929188"/>
            <a:ext cx="609600" cy="517525"/>
          </a:xfrm>
        </p:spPr>
        <p:txBody>
          <a:bodyPr/>
          <a:lstStyle>
            <a:lvl1pPr>
              <a:defRPr/>
            </a:lvl1pPr>
          </a:lstStyle>
          <a:p>
            <a:pPr>
              <a:defRPr/>
            </a:pPr>
            <a:fld id="{BAFDCB12-AF0C-4F9A-B04D-3CDEB1D48805}" type="slidenum">
              <a:rPr lang="es-ES"/>
              <a:pPr>
                <a:defRPr/>
              </a:pPr>
              <a:t>‹#›</a:t>
            </a:fld>
            <a:endParaRPr lang="es-ES"/>
          </a:p>
        </p:txBody>
      </p:sp>
    </p:spTree>
    <p:extLst>
      <p:ext uri="{BB962C8B-B14F-4D97-AF65-F5344CB8AC3E}">
        <p14:creationId xmlns:p14="http://schemas.microsoft.com/office/powerpoint/2010/main" val="1562111937"/>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9" name="8 Marcador de contenido"/>
          <p:cNvSpPr>
            <a:spLocks noGrp="1"/>
          </p:cNvSpPr>
          <p:nvPr>
            <p:ph sz="quarter" idx="1"/>
          </p:nvPr>
        </p:nvSpPr>
        <p:spPr>
          <a:xfrm>
            <a:off x="457200" y="1600200"/>
            <a:ext cx="3657600" cy="45720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1" name="10 Marcador de contenido"/>
          <p:cNvSpPr>
            <a:spLocks noGrp="1"/>
          </p:cNvSpPr>
          <p:nvPr>
            <p:ph sz="quarter" idx="2"/>
          </p:nvPr>
        </p:nvSpPr>
        <p:spPr>
          <a:xfrm>
            <a:off x="4270248" y="1600200"/>
            <a:ext cx="3657600" cy="45720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13 Marcador de fecha"/>
          <p:cNvSpPr>
            <a:spLocks noGrp="1"/>
          </p:cNvSpPr>
          <p:nvPr>
            <p:ph type="dt" sz="half" idx="10"/>
          </p:nvPr>
        </p:nvSpPr>
        <p:spPr/>
        <p:txBody>
          <a:bodyPr/>
          <a:lstStyle>
            <a:lvl1pPr>
              <a:defRPr/>
            </a:lvl1pPr>
          </a:lstStyle>
          <a:p>
            <a:pPr>
              <a:defRPr/>
            </a:pPr>
            <a:fld id="{CB678A01-A961-46D9-A481-55E0D5B98BBB}" type="datetimeFigureOut">
              <a:rPr lang="es-ES"/>
              <a:pPr>
                <a:defRPr/>
              </a:pPr>
              <a:t>12/11/2014</a:t>
            </a:fld>
            <a:endParaRPr lang="es-ES"/>
          </a:p>
        </p:txBody>
      </p:sp>
      <p:sp>
        <p:nvSpPr>
          <p:cNvPr id="6" name="2 Marcador de pie de página"/>
          <p:cNvSpPr>
            <a:spLocks noGrp="1"/>
          </p:cNvSpPr>
          <p:nvPr>
            <p:ph type="ftr" sz="quarter" idx="11"/>
          </p:nvPr>
        </p:nvSpPr>
        <p:spPr/>
        <p:txBody>
          <a:bodyPr/>
          <a:lstStyle>
            <a:lvl1pPr>
              <a:defRPr/>
            </a:lvl1pPr>
          </a:lstStyle>
          <a:p>
            <a:pPr>
              <a:defRPr/>
            </a:pPr>
            <a:endParaRPr lang="es-ES"/>
          </a:p>
        </p:txBody>
      </p:sp>
      <p:sp>
        <p:nvSpPr>
          <p:cNvPr id="7" name="22 Marcador de número de diapositiva"/>
          <p:cNvSpPr>
            <a:spLocks noGrp="1"/>
          </p:cNvSpPr>
          <p:nvPr>
            <p:ph type="sldNum" sz="quarter" idx="12"/>
          </p:nvPr>
        </p:nvSpPr>
        <p:spPr/>
        <p:txBody>
          <a:bodyPr/>
          <a:lstStyle>
            <a:lvl1pPr>
              <a:defRPr/>
            </a:lvl1pPr>
          </a:lstStyle>
          <a:p>
            <a:pPr>
              <a:defRPr/>
            </a:pPr>
            <a:fld id="{34DB9380-87AE-4122-AD23-4258CAC4DC04}" type="slidenum">
              <a:rPr lang="es-ES"/>
              <a:pPr>
                <a:defRPr/>
              </a:pPr>
              <a:t>‹#›</a:t>
            </a:fld>
            <a:endParaRPr lang="es-ES"/>
          </a:p>
        </p:txBody>
      </p:sp>
    </p:spTree>
    <p:extLst>
      <p:ext uri="{BB962C8B-B14F-4D97-AF65-F5344CB8AC3E}">
        <p14:creationId xmlns:p14="http://schemas.microsoft.com/office/powerpoint/2010/main" val="13498158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7543800" cy="1143000"/>
          </a:xfrm>
        </p:spPr>
        <p:txBody>
          <a:bodyPr/>
          <a:lstStyle>
            <a:lvl1pPr>
              <a:defRPr/>
            </a:lvl1pPr>
          </a:lstStyle>
          <a:p>
            <a:r>
              <a:rPr lang="es-ES" smtClean="0"/>
              <a:t>Haga clic para modificar el estilo de título del patrón</a:t>
            </a:r>
            <a:endParaRPr lang="en-US"/>
          </a:p>
        </p:txBody>
      </p:sp>
      <p:sp>
        <p:nvSpPr>
          <p:cNvPr id="11" name="10 Marcador de contenido"/>
          <p:cNvSpPr>
            <a:spLocks noGrp="1"/>
          </p:cNvSpPr>
          <p:nvPr>
            <p:ph sz="quarter" idx="2"/>
          </p:nvPr>
        </p:nvSpPr>
        <p:spPr>
          <a:xfrm>
            <a:off x="457200" y="2362200"/>
            <a:ext cx="3657600" cy="3886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3" name="12 Marcador de contenido"/>
          <p:cNvSpPr>
            <a:spLocks noGrp="1"/>
          </p:cNvSpPr>
          <p:nvPr>
            <p:ph sz="quarter" idx="4"/>
          </p:nvPr>
        </p:nvSpPr>
        <p:spPr>
          <a:xfrm>
            <a:off x="4371975" y="2362200"/>
            <a:ext cx="3657600" cy="3886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2" name="11 Marcador de texto"/>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es-ES" smtClean="0"/>
              <a:t>Haga clic para modificar el estilo de texto del patrón</a:t>
            </a:r>
          </a:p>
        </p:txBody>
      </p:sp>
      <p:sp>
        <p:nvSpPr>
          <p:cNvPr id="14" name="13 Marcador de texto"/>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es-ES" smtClean="0"/>
              <a:t>Haga clic para modificar el estilo de texto del patrón</a:t>
            </a:r>
          </a:p>
        </p:txBody>
      </p:sp>
      <p:sp>
        <p:nvSpPr>
          <p:cNvPr id="7" name="13 Marcador de fecha"/>
          <p:cNvSpPr>
            <a:spLocks noGrp="1"/>
          </p:cNvSpPr>
          <p:nvPr>
            <p:ph type="dt" sz="half" idx="10"/>
          </p:nvPr>
        </p:nvSpPr>
        <p:spPr/>
        <p:txBody>
          <a:bodyPr/>
          <a:lstStyle>
            <a:lvl1pPr>
              <a:defRPr/>
            </a:lvl1pPr>
          </a:lstStyle>
          <a:p>
            <a:pPr>
              <a:defRPr/>
            </a:pPr>
            <a:fld id="{43FDDA37-A364-478C-BA59-A47D965E28E6}" type="datetimeFigureOut">
              <a:rPr lang="es-ES"/>
              <a:pPr>
                <a:defRPr/>
              </a:pPr>
              <a:t>12/11/2014</a:t>
            </a:fld>
            <a:endParaRPr lang="es-ES"/>
          </a:p>
        </p:txBody>
      </p:sp>
      <p:sp>
        <p:nvSpPr>
          <p:cNvPr id="8" name="2 Marcador de pie de página"/>
          <p:cNvSpPr>
            <a:spLocks noGrp="1"/>
          </p:cNvSpPr>
          <p:nvPr>
            <p:ph type="ftr" sz="quarter" idx="11"/>
          </p:nvPr>
        </p:nvSpPr>
        <p:spPr/>
        <p:txBody>
          <a:bodyPr/>
          <a:lstStyle>
            <a:lvl1pPr>
              <a:defRPr/>
            </a:lvl1pPr>
          </a:lstStyle>
          <a:p>
            <a:pPr>
              <a:defRPr/>
            </a:pPr>
            <a:endParaRPr lang="es-ES"/>
          </a:p>
        </p:txBody>
      </p:sp>
      <p:sp>
        <p:nvSpPr>
          <p:cNvPr id="9" name="22 Marcador de número de diapositiva"/>
          <p:cNvSpPr>
            <a:spLocks noGrp="1"/>
          </p:cNvSpPr>
          <p:nvPr>
            <p:ph type="sldNum" sz="quarter" idx="12"/>
          </p:nvPr>
        </p:nvSpPr>
        <p:spPr/>
        <p:txBody>
          <a:bodyPr/>
          <a:lstStyle>
            <a:lvl1pPr>
              <a:defRPr/>
            </a:lvl1pPr>
          </a:lstStyle>
          <a:p>
            <a:pPr>
              <a:defRPr/>
            </a:pPr>
            <a:fld id="{D42BECDC-DC28-4CDC-AF31-D3949969E97B}" type="slidenum">
              <a:rPr lang="es-ES"/>
              <a:pPr>
                <a:defRPr/>
              </a:pPr>
              <a:t>‹#›</a:t>
            </a:fld>
            <a:endParaRPr lang="es-ES"/>
          </a:p>
        </p:txBody>
      </p:sp>
    </p:spTree>
    <p:extLst>
      <p:ext uri="{BB962C8B-B14F-4D97-AF65-F5344CB8AC3E}">
        <p14:creationId xmlns:p14="http://schemas.microsoft.com/office/powerpoint/2010/main" val="36513839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5 Marcador de fecha"/>
          <p:cNvSpPr>
            <a:spLocks noGrp="1"/>
          </p:cNvSpPr>
          <p:nvPr>
            <p:ph type="dt" sz="half" idx="10"/>
          </p:nvPr>
        </p:nvSpPr>
        <p:spPr/>
        <p:txBody>
          <a:bodyPr rtlCol="0"/>
          <a:lstStyle>
            <a:lvl1pPr>
              <a:defRPr/>
            </a:lvl1pPr>
          </a:lstStyle>
          <a:p>
            <a:pPr>
              <a:defRPr/>
            </a:pPr>
            <a:fld id="{63BF11F3-4E7C-4B1D-8964-C4B56CB3E23F}" type="datetimeFigureOut">
              <a:rPr lang="es-ES"/>
              <a:pPr>
                <a:defRPr/>
              </a:pPr>
              <a:t>12/11/2014</a:t>
            </a:fld>
            <a:endParaRPr lang="es-ES"/>
          </a:p>
        </p:txBody>
      </p:sp>
      <p:sp>
        <p:nvSpPr>
          <p:cNvPr id="4" name="6 Marcador de número de diapositiva"/>
          <p:cNvSpPr>
            <a:spLocks noGrp="1"/>
          </p:cNvSpPr>
          <p:nvPr>
            <p:ph type="sldNum" sz="quarter" idx="11"/>
          </p:nvPr>
        </p:nvSpPr>
        <p:spPr/>
        <p:txBody>
          <a:bodyPr rtlCol="0"/>
          <a:lstStyle>
            <a:lvl1pPr>
              <a:defRPr/>
            </a:lvl1pPr>
          </a:lstStyle>
          <a:p>
            <a:pPr>
              <a:defRPr/>
            </a:pPr>
            <a:fld id="{91016846-F68E-4A1D-8B2A-4BD3A86F0D7A}" type="slidenum">
              <a:rPr lang="es-ES"/>
              <a:pPr>
                <a:defRPr/>
              </a:pPr>
              <a:t>‹#›</a:t>
            </a:fld>
            <a:endParaRPr lang="es-ES"/>
          </a:p>
        </p:txBody>
      </p:sp>
      <p:sp>
        <p:nvSpPr>
          <p:cNvPr id="5" name="7 Marcador de pie de página"/>
          <p:cNvSpPr>
            <a:spLocks noGrp="1"/>
          </p:cNvSpPr>
          <p:nvPr>
            <p:ph type="ftr" sz="quarter" idx="12"/>
          </p:nvPr>
        </p:nvSpPr>
        <p:spPr/>
        <p:txBody>
          <a:bodyPr rtlCol="0"/>
          <a:lstStyle>
            <a:lvl1pPr>
              <a:defRPr/>
            </a:lvl1pPr>
          </a:lstStyle>
          <a:p>
            <a:pPr>
              <a:defRPr/>
            </a:pPr>
            <a:endParaRPr lang="es-ES"/>
          </a:p>
        </p:txBody>
      </p:sp>
    </p:spTree>
    <p:extLst>
      <p:ext uri="{BB962C8B-B14F-4D97-AF65-F5344CB8AC3E}">
        <p14:creationId xmlns:p14="http://schemas.microsoft.com/office/powerpoint/2010/main" val="346563907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3 Marcador de fecha"/>
          <p:cNvSpPr>
            <a:spLocks noGrp="1"/>
          </p:cNvSpPr>
          <p:nvPr>
            <p:ph type="dt" sz="half" idx="10"/>
          </p:nvPr>
        </p:nvSpPr>
        <p:spPr/>
        <p:txBody>
          <a:bodyPr/>
          <a:lstStyle>
            <a:lvl1pPr>
              <a:defRPr/>
            </a:lvl1pPr>
          </a:lstStyle>
          <a:p>
            <a:pPr>
              <a:defRPr/>
            </a:pPr>
            <a:fld id="{E52E657E-9B0B-4528-898D-BA80CA1F5CB0}" type="datetimeFigureOut">
              <a:rPr lang="es-ES"/>
              <a:pPr>
                <a:defRPr/>
              </a:pPr>
              <a:t>12/11/2014</a:t>
            </a:fld>
            <a:endParaRPr lang="es-ES"/>
          </a:p>
        </p:txBody>
      </p:sp>
      <p:sp>
        <p:nvSpPr>
          <p:cNvPr id="3" name="2 Marcador de pie de página"/>
          <p:cNvSpPr>
            <a:spLocks noGrp="1"/>
          </p:cNvSpPr>
          <p:nvPr>
            <p:ph type="ftr" sz="quarter" idx="11"/>
          </p:nvPr>
        </p:nvSpPr>
        <p:spPr/>
        <p:txBody>
          <a:bodyPr/>
          <a:lstStyle>
            <a:lvl1pPr>
              <a:defRPr/>
            </a:lvl1pPr>
          </a:lstStyle>
          <a:p>
            <a:pPr>
              <a:defRPr/>
            </a:pPr>
            <a:endParaRPr lang="es-ES"/>
          </a:p>
        </p:txBody>
      </p:sp>
      <p:sp>
        <p:nvSpPr>
          <p:cNvPr id="4" name="22 Marcador de número de diapositiva"/>
          <p:cNvSpPr>
            <a:spLocks noGrp="1"/>
          </p:cNvSpPr>
          <p:nvPr>
            <p:ph type="sldNum" sz="quarter" idx="12"/>
          </p:nvPr>
        </p:nvSpPr>
        <p:spPr/>
        <p:txBody>
          <a:bodyPr/>
          <a:lstStyle>
            <a:lvl1pPr>
              <a:defRPr/>
            </a:lvl1pPr>
          </a:lstStyle>
          <a:p>
            <a:pPr>
              <a:defRPr/>
            </a:pPr>
            <a:fld id="{E73AFDEB-5813-426B-BE81-4C0E727B8E0E}" type="slidenum">
              <a:rPr lang="es-ES"/>
              <a:pPr>
                <a:defRPr/>
              </a:pPr>
              <a:t>‹#›</a:t>
            </a:fld>
            <a:endParaRPr lang="es-ES"/>
          </a:p>
        </p:txBody>
      </p:sp>
    </p:spTree>
    <p:extLst>
      <p:ext uri="{BB962C8B-B14F-4D97-AF65-F5344CB8AC3E}">
        <p14:creationId xmlns:p14="http://schemas.microsoft.com/office/powerpoint/2010/main" val="5346869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8E2A469D-7311-45F3-A69B-ED07395BA4A2}" type="datetimeFigureOut">
              <a:rPr lang="es-ES"/>
              <a:pPr>
                <a:defRPr/>
              </a:pPr>
              <a:t>12/11/2014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BFDFE667-FCF8-4D1E-8C7D-865805ACECA1}" type="slidenum">
              <a:rPr lang="es-ES"/>
              <a:pPr>
                <a:defRPr/>
              </a:pPr>
              <a:t>‹#›</a:t>
            </a:fld>
            <a:endParaRPr lang="es-ES"/>
          </a:p>
        </p:txBody>
      </p:sp>
    </p:spTree>
    <p:extLst>
      <p:ext uri="{BB962C8B-B14F-4D97-AF65-F5344CB8AC3E}">
        <p14:creationId xmlns:p14="http://schemas.microsoft.com/office/powerpoint/2010/main" val="22295564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5" name="12 Conector recto"/>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6" name="14 Conector recto"/>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7" name="16 Conector recto"/>
          <p:cNvSpPr>
            <a:spLocks noChangeShapeType="1"/>
          </p:cNvSpPr>
          <p:nvPr/>
        </p:nvSpPr>
        <p:spPr bwMode="auto">
          <a:xfrm>
            <a:off x="6192838"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8" name="17 Conector recto"/>
          <p:cNvSpPr>
            <a:spLocks noChangeShapeType="1"/>
          </p:cNvSpPr>
          <p:nvPr/>
        </p:nvSpPr>
        <p:spPr bwMode="auto">
          <a:xfrm>
            <a:off x="89916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9" name="18 Rectángulo"/>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19 Conector recto"/>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11" name="20 Elipse"/>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1 Título"/>
          <p:cNvSpPr>
            <a:spLocks noGrp="1"/>
          </p:cNvSpPr>
          <p:nvPr>
            <p:ph type="title"/>
          </p:nvPr>
        </p:nvSpPr>
        <p:spPr>
          <a:xfrm rot="5400000">
            <a:off x="3371850" y="3200400"/>
            <a:ext cx="6309360" cy="457200"/>
          </a:xfrm>
        </p:spPr>
        <p:txBody>
          <a:bodyPr/>
          <a:lstStyle>
            <a:lvl1pPr algn="l">
              <a:buNone/>
              <a:defRPr sz="2000" b="1" cap="small" baseline="0"/>
            </a:lvl1pPr>
          </a:lstStyle>
          <a:p>
            <a:r>
              <a:rPr lang="es-ES" smtClean="0"/>
              <a:t>Haga clic para modificar el estilo de título del patrón</a:t>
            </a:r>
            <a:endParaRPr lang="en-US"/>
          </a:p>
        </p:txBody>
      </p:sp>
      <p:sp>
        <p:nvSpPr>
          <p:cNvPr id="3" name="2 Marcador de texto"/>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es-ES" smtClean="0"/>
              <a:t>Haga clic para modificar el estilo de texto del patrón</a:t>
            </a:r>
          </a:p>
        </p:txBody>
      </p:sp>
      <p:sp>
        <p:nvSpPr>
          <p:cNvPr id="18" name="17 Marcador de contenido"/>
          <p:cNvSpPr>
            <a:spLocks noGrp="1"/>
          </p:cNvSpPr>
          <p:nvPr>
            <p:ph sz="quarter" idx="1"/>
          </p:nvPr>
        </p:nvSpPr>
        <p:spPr>
          <a:xfrm>
            <a:off x="304800" y="274320"/>
            <a:ext cx="5638800" cy="632764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2" name="20 Marcador de fecha"/>
          <p:cNvSpPr>
            <a:spLocks noGrp="1"/>
          </p:cNvSpPr>
          <p:nvPr>
            <p:ph type="dt" sz="half" idx="10"/>
          </p:nvPr>
        </p:nvSpPr>
        <p:spPr/>
        <p:txBody>
          <a:bodyPr rtlCol="0"/>
          <a:lstStyle>
            <a:lvl1pPr>
              <a:defRPr/>
            </a:lvl1pPr>
          </a:lstStyle>
          <a:p>
            <a:pPr>
              <a:defRPr/>
            </a:pPr>
            <a:fld id="{05795F25-E4CB-4BF0-86E6-9F1AACE17C0F}" type="datetimeFigureOut">
              <a:rPr lang="es-ES"/>
              <a:pPr>
                <a:defRPr/>
              </a:pPr>
              <a:t>12/11/2014</a:t>
            </a:fld>
            <a:endParaRPr lang="es-ES"/>
          </a:p>
        </p:txBody>
      </p:sp>
      <p:sp>
        <p:nvSpPr>
          <p:cNvPr id="13" name="21 Marcador de número de diapositiva"/>
          <p:cNvSpPr>
            <a:spLocks noGrp="1"/>
          </p:cNvSpPr>
          <p:nvPr>
            <p:ph type="sldNum" sz="quarter" idx="11"/>
          </p:nvPr>
        </p:nvSpPr>
        <p:spPr/>
        <p:txBody>
          <a:bodyPr rtlCol="0"/>
          <a:lstStyle>
            <a:lvl1pPr>
              <a:defRPr/>
            </a:lvl1pPr>
          </a:lstStyle>
          <a:p>
            <a:pPr>
              <a:defRPr/>
            </a:pPr>
            <a:fld id="{18EC4383-E2DB-430F-BE39-176A031CD7C3}" type="slidenum">
              <a:rPr lang="es-ES"/>
              <a:pPr>
                <a:defRPr/>
              </a:pPr>
              <a:t>‹#›</a:t>
            </a:fld>
            <a:endParaRPr lang="es-ES"/>
          </a:p>
        </p:txBody>
      </p:sp>
      <p:sp>
        <p:nvSpPr>
          <p:cNvPr id="14" name="22 Marcador de pie de página"/>
          <p:cNvSpPr>
            <a:spLocks noGrp="1"/>
          </p:cNvSpPr>
          <p:nvPr>
            <p:ph type="ftr" sz="quarter" idx="12"/>
          </p:nvPr>
        </p:nvSpPr>
        <p:spPr/>
        <p:txBody>
          <a:bodyPr rtlCol="0"/>
          <a:lstStyle>
            <a:lvl1pPr>
              <a:defRPr/>
            </a:lvl1pPr>
          </a:lstStyle>
          <a:p>
            <a:pPr>
              <a:defRPr/>
            </a:pPr>
            <a:endParaRPr lang="es-ES"/>
          </a:p>
        </p:txBody>
      </p:sp>
    </p:spTree>
    <p:extLst>
      <p:ext uri="{BB962C8B-B14F-4D97-AF65-F5344CB8AC3E}">
        <p14:creationId xmlns:p14="http://schemas.microsoft.com/office/powerpoint/2010/main" val="2990921440"/>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5" name="12 Conector recto"/>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6" name="14 Elipse"/>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16 Conector recto"/>
          <p:cNvSpPr>
            <a:spLocks noChangeShapeType="1"/>
          </p:cNvSpPr>
          <p:nvPr/>
        </p:nvSpPr>
        <p:spPr bwMode="auto">
          <a:xfrm>
            <a:off x="8991600" y="0"/>
            <a:ext cx="0" cy="68580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8" name="17 Rectángulo"/>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18 Conector recto"/>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10" name="19 Conector recto"/>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1" name="20 Conector recto"/>
          <p:cNvSpPr>
            <a:spLocks noChangeShapeType="1"/>
          </p:cNvSpPr>
          <p:nvPr/>
        </p:nvSpPr>
        <p:spPr bwMode="auto">
          <a:xfrm>
            <a:off x="6192838"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2" name="1 Título"/>
          <p:cNvSpPr>
            <a:spLocks noGrp="1"/>
          </p:cNvSpPr>
          <p:nvPr>
            <p:ph type="title"/>
          </p:nvPr>
        </p:nvSpPr>
        <p:spPr>
          <a:xfrm rot="5400000">
            <a:off x="3350133" y="3200400"/>
            <a:ext cx="6309360" cy="457200"/>
          </a:xfrm>
        </p:spPr>
        <p:txBody>
          <a:bodyPr/>
          <a:lstStyle>
            <a:lvl1pPr algn="l">
              <a:buNone/>
              <a:defRPr sz="2000" b="1"/>
            </a:lvl1pPr>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es-ES" noProof="0" smtClean="0"/>
              <a:t>Haga clic en el icono para agregar una imagen</a:t>
            </a:r>
            <a:endParaRPr lang="en-US" noProof="0" dirty="0"/>
          </a:p>
        </p:txBody>
      </p:sp>
      <p:sp>
        <p:nvSpPr>
          <p:cNvPr id="4" name="3 Marcador de texto"/>
          <p:cNvSpPr>
            <a:spLocks noGrp="1"/>
          </p:cNvSpPr>
          <p:nvPr>
            <p:ph type="body" sz="half" idx="2"/>
          </p:nvPr>
        </p:nvSpPr>
        <p:spPr>
          <a:xfrm>
            <a:off x="6765798" y="264795"/>
            <a:ext cx="1524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es-ES" smtClean="0"/>
              <a:t>Haga clic para modificar el estilo de texto del patrón</a:t>
            </a:r>
          </a:p>
        </p:txBody>
      </p:sp>
      <p:sp>
        <p:nvSpPr>
          <p:cNvPr id="12" name="16 Marcador de fecha"/>
          <p:cNvSpPr>
            <a:spLocks noGrp="1"/>
          </p:cNvSpPr>
          <p:nvPr>
            <p:ph type="dt" sz="half" idx="10"/>
          </p:nvPr>
        </p:nvSpPr>
        <p:spPr/>
        <p:txBody>
          <a:bodyPr rtlCol="0"/>
          <a:lstStyle>
            <a:lvl1pPr>
              <a:defRPr/>
            </a:lvl1pPr>
          </a:lstStyle>
          <a:p>
            <a:pPr>
              <a:defRPr/>
            </a:pPr>
            <a:fld id="{F83F101E-E8CA-4271-8C16-BD07F6EB7271}" type="datetimeFigureOut">
              <a:rPr lang="es-ES"/>
              <a:pPr>
                <a:defRPr/>
              </a:pPr>
              <a:t>12/11/2014</a:t>
            </a:fld>
            <a:endParaRPr lang="es-ES"/>
          </a:p>
        </p:txBody>
      </p:sp>
      <p:sp>
        <p:nvSpPr>
          <p:cNvPr id="13" name="17 Marcador de número de diapositiva"/>
          <p:cNvSpPr>
            <a:spLocks noGrp="1"/>
          </p:cNvSpPr>
          <p:nvPr>
            <p:ph type="sldNum" sz="quarter" idx="11"/>
          </p:nvPr>
        </p:nvSpPr>
        <p:spPr/>
        <p:txBody>
          <a:bodyPr rtlCol="0"/>
          <a:lstStyle>
            <a:lvl1pPr>
              <a:defRPr/>
            </a:lvl1pPr>
          </a:lstStyle>
          <a:p>
            <a:pPr>
              <a:defRPr/>
            </a:pPr>
            <a:fld id="{5A00B5F6-B341-4BB5-8CAC-4D3B9D197428}" type="slidenum">
              <a:rPr lang="es-ES"/>
              <a:pPr>
                <a:defRPr/>
              </a:pPr>
              <a:t>‹#›</a:t>
            </a:fld>
            <a:endParaRPr lang="es-ES"/>
          </a:p>
        </p:txBody>
      </p:sp>
      <p:sp>
        <p:nvSpPr>
          <p:cNvPr id="14" name="20 Marcador de pie de página"/>
          <p:cNvSpPr>
            <a:spLocks noGrp="1"/>
          </p:cNvSpPr>
          <p:nvPr>
            <p:ph type="ftr" sz="quarter" idx="12"/>
          </p:nvPr>
        </p:nvSpPr>
        <p:spPr/>
        <p:txBody>
          <a:bodyPr rtlCol="0"/>
          <a:lstStyle>
            <a:lvl1pPr>
              <a:defRPr/>
            </a:lvl1pPr>
          </a:lstStyle>
          <a:p>
            <a:pPr>
              <a:defRPr/>
            </a:pPr>
            <a:endParaRPr lang="es-ES"/>
          </a:p>
        </p:txBody>
      </p:sp>
    </p:spTree>
    <p:extLst>
      <p:ext uri="{BB962C8B-B14F-4D97-AF65-F5344CB8AC3E}">
        <p14:creationId xmlns:p14="http://schemas.microsoft.com/office/powerpoint/2010/main" val="6327694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13 Marcador de fecha"/>
          <p:cNvSpPr>
            <a:spLocks noGrp="1"/>
          </p:cNvSpPr>
          <p:nvPr>
            <p:ph type="dt" sz="half" idx="10"/>
          </p:nvPr>
        </p:nvSpPr>
        <p:spPr/>
        <p:txBody>
          <a:bodyPr/>
          <a:lstStyle>
            <a:lvl1pPr>
              <a:defRPr/>
            </a:lvl1pPr>
          </a:lstStyle>
          <a:p>
            <a:pPr>
              <a:defRPr/>
            </a:pPr>
            <a:fld id="{23D531DE-262D-47AA-B8E8-7C4B1347AB8B}" type="datetimeFigureOut">
              <a:rPr lang="es-ES"/>
              <a:pPr>
                <a:defRPr/>
              </a:pPr>
              <a:t>12/11/2014</a:t>
            </a:fld>
            <a:endParaRPr lang="es-ES"/>
          </a:p>
        </p:txBody>
      </p:sp>
      <p:sp>
        <p:nvSpPr>
          <p:cNvPr id="5" name="2 Marcador de pie de página"/>
          <p:cNvSpPr>
            <a:spLocks noGrp="1"/>
          </p:cNvSpPr>
          <p:nvPr>
            <p:ph type="ftr" sz="quarter" idx="11"/>
          </p:nvPr>
        </p:nvSpPr>
        <p:spPr/>
        <p:txBody>
          <a:bodyPr/>
          <a:lstStyle>
            <a:lvl1pPr>
              <a:defRPr/>
            </a:lvl1pPr>
          </a:lstStyle>
          <a:p>
            <a:pPr>
              <a:defRPr/>
            </a:pPr>
            <a:endParaRPr lang="es-ES"/>
          </a:p>
        </p:txBody>
      </p:sp>
      <p:sp>
        <p:nvSpPr>
          <p:cNvPr id="6" name="22 Marcador de número de diapositiva"/>
          <p:cNvSpPr>
            <a:spLocks noGrp="1"/>
          </p:cNvSpPr>
          <p:nvPr>
            <p:ph type="sldNum" sz="quarter" idx="12"/>
          </p:nvPr>
        </p:nvSpPr>
        <p:spPr/>
        <p:txBody>
          <a:bodyPr/>
          <a:lstStyle>
            <a:lvl1pPr>
              <a:defRPr/>
            </a:lvl1pPr>
          </a:lstStyle>
          <a:p>
            <a:pPr>
              <a:defRPr/>
            </a:pPr>
            <a:fld id="{8DAD8084-FEF8-42B6-8A07-81461D0F460E}" type="slidenum">
              <a:rPr lang="es-ES"/>
              <a:pPr>
                <a:defRPr/>
              </a:pPr>
              <a:t>‹#›</a:t>
            </a:fld>
            <a:endParaRPr lang="es-ES"/>
          </a:p>
        </p:txBody>
      </p:sp>
    </p:spTree>
    <p:extLst>
      <p:ext uri="{BB962C8B-B14F-4D97-AF65-F5344CB8AC3E}">
        <p14:creationId xmlns:p14="http://schemas.microsoft.com/office/powerpoint/2010/main" val="30734013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1676400" cy="5851525"/>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13 Marcador de fecha"/>
          <p:cNvSpPr>
            <a:spLocks noGrp="1"/>
          </p:cNvSpPr>
          <p:nvPr>
            <p:ph type="dt" sz="half" idx="10"/>
          </p:nvPr>
        </p:nvSpPr>
        <p:spPr/>
        <p:txBody>
          <a:bodyPr/>
          <a:lstStyle>
            <a:lvl1pPr>
              <a:defRPr/>
            </a:lvl1pPr>
          </a:lstStyle>
          <a:p>
            <a:pPr>
              <a:defRPr/>
            </a:pPr>
            <a:fld id="{1FF05215-5A25-4DAB-B165-035B5BA6AC27}" type="datetimeFigureOut">
              <a:rPr lang="es-ES"/>
              <a:pPr>
                <a:defRPr/>
              </a:pPr>
              <a:t>12/11/2014</a:t>
            </a:fld>
            <a:endParaRPr lang="es-ES"/>
          </a:p>
        </p:txBody>
      </p:sp>
      <p:sp>
        <p:nvSpPr>
          <p:cNvPr id="5" name="2 Marcador de pie de página"/>
          <p:cNvSpPr>
            <a:spLocks noGrp="1"/>
          </p:cNvSpPr>
          <p:nvPr>
            <p:ph type="ftr" sz="quarter" idx="11"/>
          </p:nvPr>
        </p:nvSpPr>
        <p:spPr/>
        <p:txBody>
          <a:bodyPr/>
          <a:lstStyle>
            <a:lvl1pPr>
              <a:defRPr/>
            </a:lvl1pPr>
          </a:lstStyle>
          <a:p>
            <a:pPr>
              <a:defRPr/>
            </a:pPr>
            <a:endParaRPr lang="es-ES"/>
          </a:p>
        </p:txBody>
      </p:sp>
      <p:sp>
        <p:nvSpPr>
          <p:cNvPr id="6" name="22 Marcador de número de diapositiva"/>
          <p:cNvSpPr>
            <a:spLocks noGrp="1"/>
          </p:cNvSpPr>
          <p:nvPr>
            <p:ph type="sldNum" sz="quarter" idx="12"/>
          </p:nvPr>
        </p:nvSpPr>
        <p:spPr/>
        <p:txBody>
          <a:bodyPr/>
          <a:lstStyle>
            <a:lvl1pPr>
              <a:defRPr/>
            </a:lvl1pPr>
          </a:lstStyle>
          <a:p>
            <a:pPr>
              <a:defRPr/>
            </a:pPr>
            <a:fld id="{F7750FB1-AA71-411F-A49F-3A8C772F07EB}" type="slidenum">
              <a:rPr lang="es-ES"/>
              <a:pPr>
                <a:defRPr/>
              </a:pPr>
              <a:t>‹#›</a:t>
            </a:fld>
            <a:endParaRPr lang="es-ES"/>
          </a:p>
        </p:txBody>
      </p:sp>
    </p:spTree>
    <p:extLst>
      <p:ext uri="{BB962C8B-B14F-4D97-AF65-F5344CB8AC3E}">
        <p14:creationId xmlns:p14="http://schemas.microsoft.com/office/powerpoint/2010/main" val="35885835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cxnSp>
        <p:nvCxnSpPr>
          <p:cNvPr id="4" name="6 Conector recto"/>
          <p:cNvCxnSpPr/>
          <p:nvPr/>
        </p:nvCxnSpPr>
        <p:spPr>
          <a:xfrm>
            <a:off x="146367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5" name="7 Conector recto"/>
          <p:cNvCxnSpPr/>
          <p:nvPr/>
        </p:nvCxnSpPr>
        <p:spPr>
          <a:xfrm>
            <a:off x="470852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6" name="8 Elipse"/>
          <p:cNvSpPr/>
          <p:nvPr/>
        </p:nvSpPr>
        <p:spPr>
          <a:xfrm>
            <a:off x="4540250" y="3525838"/>
            <a:ext cx="46038" cy="46037"/>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a:p>
        </p:txBody>
      </p:sp>
      <p:sp>
        <p:nvSpPr>
          <p:cNvPr id="9" name="8 Subtítulo"/>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s-ES" smtClean="0"/>
              <a:t>Haga clic para modificar el estilo de subtítulo del patrón</a:t>
            </a:r>
            <a:endParaRPr lang="en-US"/>
          </a:p>
        </p:txBody>
      </p:sp>
      <p:sp>
        <p:nvSpPr>
          <p:cNvPr id="28" name="27 Título"/>
          <p:cNvSpPr>
            <a:spLocks noGrp="1"/>
          </p:cNvSpPr>
          <p:nvPr>
            <p:ph type="ctrTitle"/>
          </p:nvPr>
        </p:nvSpPr>
        <p:spPr>
          <a:xfrm>
            <a:off x="457200" y="1433732"/>
            <a:ext cx="8305800" cy="1981200"/>
          </a:xfrm>
          <a:ln w="6350" cap="rnd">
            <a:noFill/>
          </a:ln>
        </p:spPr>
        <p:txBody>
          <a:bodyPr>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lang="es-ES" smtClean="0"/>
              <a:t>Haga clic para modificar el estilo de título del patrón</a:t>
            </a:r>
            <a:endParaRPr lang="en-US"/>
          </a:p>
        </p:txBody>
      </p:sp>
      <p:sp>
        <p:nvSpPr>
          <p:cNvPr id="7" name="14 Marcador de fecha"/>
          <p:cNvSpPr>
            <a:spLocks noGrp="1"/>
          </p:cNvSpPr>
          <p:nvPr>
            <p:ph type="dt" sz="half" idx="10"/>
          </p:nvPr>
        </p:nvSpPr>
        <p:spPr/>
        <p:txBody>
          <a:bodyPr/>
          <a:lstStyle>
            <a:lvl1pPr>
              <a:defRPr/>
            </a:lvl1pPr>
          </a:lstStyle>
          <a:p>
            <a:pPr>
              <a:defRPr/>
            </a:pPr>
            <a:fld id="{5DDF72A0-621F-4F09-806E-FA961F3CF5CB}" type="datetimeFigureOut">
              <a:rPr lang="es-ES"/>
              <a:pPr>
                <a:defRPr/>
              </a:pPr>
              <a:t>12/11/2014</a:t>
            </a:fld>
            <a:endParaRPr lang="es-ES"/>
          </a:p>
        </p:txBody>
      </p:sp>
      <p:sp>
        <p:nvSpPr>
          <p:cNvPr id="8" name="15 Marcador de número de diapositiva"/>
          <p:cNvSpPr>
            <a:spLocks noGrp="1"/>
          </p:cNvSpPr>
          <p:nvPr>
            <p:ph type="sldNum" sz="quarter" idx="11"/>
          </p:nvPr>
        </p:nvSpPr>
        <p:spPr/>
        <p:txBody>
          <a:bodyPr/>
          <a:lstStyle>
            <a:lvl1pPr>
              <a:defRPr/>
            </a:lvl1pPr>
          </a:lstStyle>
          <a:p>
            <a:pPr>
              <a:defRPr/>
            </a:pPr>
            <a:fld id="{536CE53B-070B-47BF-AC15-BCEA9F77F710}" type="slidenum">
              <a:rPr lang="es-ES"/>
              <a:pPr>
                <a:defRPr/>
              </a:pPr>
              <a:t>‹#›</a:t>
            </a:fld>
            <a:endParaRPr lang="es-ES"/>
          </a:p>
        </p:txBody>
      </p:sp>
      <p:sp>
        <p:nvSpPr>
          <p:cNvPr id="10" name="16 Marcador de pie de página"/>
          <p:cNvSpPr>
            <a:spLocks noGrp="1"/>
          </p:cNvSpPr>
          <p:nvPr>
            <p:ph type="ftr" sz="quarter" idx="12"/>
          </p:nvPr>
        </p:nvSpPr>
        <p:spPr/>
        <p:txBody>
          <a:bodyPr/>
          <a:lstStyle>
            <a:lvl1pPr>
              <a:defRPr/>
            </a:lvl1pPr>
          </a:lstStyle>
          <a:p>
            <a:pPr>
              <a:defRPr/>
            </a:pPr>
            <a:endParaRPr lang="es-ES"/>
          </a:p>
        </p:txBody>
      </p:sp>
    </p:spTree>
    <p:extLst>
      <p:ext uri="{BB962C8B-B14F-4D97-AF65-F5344CB8AC3E}">
        <p14:creationId xmlns:p14="http://schemas.microsoft.com/office/powerpoint/2010/main" val="202084278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9" name="8 Marcador de contenido"/>
          <p:cNvSpPr>
            <a:spLocks noGrp="1"/>
          </p:cNvSpPr>
          <p:nvPr>
            <p:ph idx="1"/>
          </p:nvPr>
        </p:nvSpPr>
        <p:spPr>
          <a:xfrm>
            <a:off x="457200" y="1524000"/>
            <a:ext cx="8229600" cy="45720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7" name="16 Título"/>
          <p:cNvSpPr>
            <a:spLocks noGrp="1"/>
          </p:cNvSpPr>
          <p:nvPr>
            <p:ph type="title"/>
          </p:nvPr>
        </p:nvSpPr>
        <p:spPr/>
        <p:txBody>
          <a:bodyPr rtlCol="0"/>
          <a:lstStyle/>
          <a:p>
            <a:r>
              <a:rPr lang="es-ES" smtClean="0"/>
              <a:t>Haga clic para modificar el estilo de título del patrón</a:t>
            </a:r>
            <a:endParaRPr lang="en-US"/>
          </a:p>
        </p:txBody>
      </p:sp>
      <p:sp>
        <p:nvSpPr>
          <p:cNvPr id="4" name="23 Marcador de fecha"/>
          <p:cNvSpPr>
            <a:spLocks noGrp="1"/>
          </p:cNvSpPr>
          <p:nvPr>
            <p:ph type="dt" sz="half" idx="10"/>
          </p:nvPr>
        </p:nvSpPr>
        <p:spPr/>
        <p:txBody>
          <a:bodyPr/>
          <a:lstStyle>
            <a:lvl1pPr>
              <a:defRPr/>
            </a:lvl1pPr>
          </a:lstStyle>
          <a:p>
            <a:pPr>
              <a:defRPr/>
            </a:pPr>
            <a:fld id="{F0EB3381-054D-4CD6-B364-E5109A2ED77E}" type="datetimeFigureOut">
              <a:rPr lang="es-ES"/>
              <a:pPr>
                <a:defRPr/>
              </a:pPr>
              <a:t>12/11/2014</a:t>
            </a:fld>
            <a:endParaRPr lang="es-ES"/>
          </a:p>
        </p:txBody>
      </p:sp>
      <p:sp>
        <p:nvSpPr>
          <p:cNvPr id="5" name="9 Marcador de pie de página"/>
          <p:cNvSpPr>
            <a:spLocks noGrp="1"/>
          </p:cNvSpPr>
          <p:nvPr>
            <p:ph type="ftr" sz="quarter" idx="11"/>
          </p:nvPr>
        </p:nvSpPr>
        <p:spPr/>
        <p:txBody>
          <a:bodyPr/>
          <a:lstStyle>
            <a:lvl1pPr>
              <a:defRPr/>
            </a:lvl1pPr>
          </a:lstStyle>
          <a:p>
            <a:pPr>
              <a:defRPr/>
            </a:pPr>
            <a:endParaRPr lang="es-ES"/>
          </a:p>
        </p:txBody>
      </p:sp>
      <p:sp>
        <p:nvSpPr>
          <p:cNvPr id="6" name="21 Marcador de número de diapositiva"/>
          <p:cNvSpPr>
            <a:spLocks noGrp="1"/>
          </p:cNvSpPr>
          <p:nvPr>
            <p:ph type="sldNum" sz="quarter" idx="12"/>
          </p:nvPr>
        </p:nvSpPr>
        <p:spPr/>
        <p:txBody>
          <a:bodyPr/>
          <a:lstStyle>
            <a:lvl1pPr>
              <a:defRPr/>
            </a:lvl1pPr>
          </a:lstStyle>
          <a:p>
            <a:pPr>
              <a:defRPr/>
            </a:pPr>
            <a:fld id="{4E731032-A10B-4864-9865-8ECFD3F1AF00}" type="slidenum">
              <a:rPr lang="es-ES"/>
              <a:pPr>
                <a:defRPr/>
              </a:pPr>
              <a:t>‹#›</a:t>
            </a:fld>
            <a:endParaRPr lang="es-ES"/>
          </a:p>
        </p:txBody>
      </p:sp>
    </p:spTree>
    <p:extLst>
      <p:ext uri="{BB962C8B-B14F-4D97-AF65-F5344CB8AC3E}">
        <p14:creationId xmlns:p14="http://schemas.microsoft.com/office/powerpoint/2010/main" val="26916788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cxnSp>
        <p:nvCxnSpPr>
          <p:cNvPr id="4" name="6 Conector recto"/>
          <p:cNvCxnSpPr/>
          <p:nvPr/>
        </p:nvCxnSpPr>
        <p:spPr>
          <a:xfrm>
            <a:off x="685800" y="4916488"/>
            <a:ext cx="7924800" cy="4762"/>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2" name="1 Título"/>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685800" y="4958864"/>
            <a:ext cx="7924800" cy="984736"/>
          </a:xfrm>
        </p:spPr>
        <p:txBody>
          <a:bodyPr/>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206EEF52-28DC-4F2F-AA23-8E1CC5D6EAE1}" type="datetimeFigureOut">
              <a:rPr lang="es-ES"/>
              <a:pPr>
                <a:defRPr/>
              </a:pPr>
              <a:t>12/11/2014</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EF5FCAA5-A5D9-47DA-8FB8-F87A96569EED}" type="slidenum">
              <a:rPr lang="es-ES"/>
              <a:pPr>
                <a:defRPr/>
              </a:pPr>
              <a:t>‹#›</a:t>
            </a:fld>
            <a:endParaRPr lang="es-ES"/>
          </a:p>
        </p:txBody>
      </p:sp>
    </p:spTree>
    <p:extLst>
      <p:ext uri="{BB962C8B-B14F-4D97-AF65-F5344CB8AC3E}">
        <p14:creationId xmlns:p14="http://schemas.microsoft.com/office/powerpoint/2010/main" val="344498346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11" name="10 Marcador de contenido"/>
          <p:cNvSpPr>
            <a:spLocks noGrp="1"/>
          </p:cNvSpPr>
          <p:nvPr>
            <p:ph sz="half" idx="1"/>
          </p:nvPr>
        </p:nvSpPr>
        <p:spPr>
          <a:xfrm>
            <a:off x="457200" y="1524000"/>
            <a:ext cx="4059936" cy="45720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3" name="12 Marcador de contenido"/>
          <p:cNvSpPr>
            <a:spLocks noGrp="1"/>
          </p:cNvSpPr>
          <p:nvPr>
            <p:ph sz="half" idx="2"/>
          </p:nvPr>
        </p:nvSpPr>
        <p:spPr>
          <a:xfrm>
            <a:off x="4648200" y="1524000"/>
            <a:ext cx="4059936" cy="45720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23 Marcador de fecha"/>
          <p:cNvSpPr>
            <a:spLocks noGrp="1"/>
          </p:cNvSpPr>
          <p:nvPr>
            <p:ph type="dt" sz="half" idx="10"/>
          </p:nvPr>
        </p:nvSpPr>
        <p:spPr/>
        <p:txBody>
          <a:bodyPr/>
          <a:lstStyle>
            <a:lvl1pPr>
              <a:defRPr/>
            </a:lvl1pPr>
          </a:lstStyle>
          <a:p>
            <a:pPr>
              <a:defRPr/>
            </a:pPr>
            <a:fld id="{00BC7DB1-DC38-48D6-B45C-0984E7E7B74A}" type="datetimeFigureOut">
              <a:rPr lang="es-ES"/>
              <a:pPr>
                <a:defRPr/>
              </a:pPr>
              <a:t>12/11/2014</a:t>
            </a:fld>
            <a:endParaRPr lang="es-ES"/>
          </a:p>
        </p:txBody>
      </p:sp>
      <p:sp>
        <p:nvSpPr>
          <p:cNvPr id="6" name="9 Marcador de pie de página"/>
          <p:cNvSpPr>
            <a:spLocks noGrp="1"/>
          </p:cNvSpPr>
          <p:nvPr>
            <p:ph type="ftr" sz="quarter" idx="11"/>
          </p:nvPr>
        </p:nvSpPr>
        <p:spPr/>
        <p:txBody>
          <a:bodyPr/>
          <a:lstStyle>
            <a:lvl1pPr>
              <a:defRPr/>
            </a:lvl1pPr>
          </a:lstStyle>
          <a:p>
            <a:pPr>
              <a:defRPr/>
            </a:pPr>
            <a:endParaRPr lang="es-ES"/>
          </a:p>
        </p:txBody>
      </p:sp>
      <p:sp>
        <p:nvSpPr>
          <p:cNvPr id="7" name="21 Marcador de número de diapositiva"/>
          <p:cNvSpPr>
            <a:spLocks noGrp="1"/>
          </p:cNvSpPr>
          <p:nvPr>
            <p:ph type="sldNum" sz="quarter" idx="12"/>
          </p:nvPr>
        </p:nvSpPr>
        <p:spPr/>
        <p:txBody>
          <a:bodyPr/>
          <a:lstStyle>
            <a:lvl1pPr>
              <a:defRPr/>
            </a:lvl1pPr>
          </a:lstStyle>
          <a:p>
            <a:pPr>
              <a:defRPr/>
            </a:pPr>
            <a:fld id="{4F72E970-36C1-4FA2-AA81-9E824D65260A}" type="slidenum">
              <a:rPr lang="es-ES"/>
              <a:pPr>
                <a:defRPr/>
              </a:pPr>
              <a:t>‹#›</a:t>
            </a:fld>
            <a:endParaRPr lang="es-ES"/>
          </a:p>
        </p:txBody>
      </p:sp>
    </p:spTree>
    <p:extLst>
      <p:ext uri="{BB962C8B-B14F-4D97-AF65-F5344CB8AC3E}">
        <p14:creationId xmlns:p14="http://schemas.microsoft.com/office/powerpoint/2010/main" val="33469994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cxnSp>
        <p:nvCxnSpPr>
          <p:cNvPr id="7" name="6 Conector recto"/>
          <p:cNvCxnSpPr/>
          <p:nvPr/>
        </p:nvCxnSpPr>
        <p:spPr>
          <a:xfrm>
            <a:off x="563563" y="2179638"/>
            <a:ext cx="3748087"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8" name="7 Conector recto"/>
          <p:cNvCxnSpPr/>
          <p:nvPr/>
        </p:nvCxnSpPr>
        <p:spPr>
          <a:xfrm>
            <a:off x="4754563" y="2179638"/>
            <a:ext cx="3749675"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3" name="2 Marcador de texto"/>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a:r>
              <a:rPr lang="es-ES" smtClean="0"/>
              <a:t>Haga clic para modificar el estilo de texto del patrón</a:t>
            </a:r>
          </a:p>
        </p:txBody>
      </p:sp>
      <p:sp>
        <p:nvSpPr>
          <p:cNvPr id="32" name="31 Marcador de contenido"/>
          <p:cNvSpPr>
            <a:spLocks noGrp="1"/>
          </p:cNvSpPr>
          <p:nvPr>
            <p:ph sz="half" idx="2"/>
          </p:nvPr>
        </p:nvSpPr>
        <p:spPr>
          <a:xfrm>
            <a:off x="457200" y="2201896"/>
            <a:ext cx="4038600" cy="391363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34" name="33 Marcador de contenido"/>
          <p:cNvSpPr>
            <a:spLocks noGrp="1"/>
          </p:cNvSpPr>
          <p:nvPr>
            <p:ph sz="quarter" idx="4"/>
          </p:nvPr>
        </p:nvSpPr>
        <p:spPr>
          <a:xfrm>
            <a:off x="4649788" y="2201896"/>
            <a:ext cx="4038600" cy="391363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2" name="1 Título"/>
          <p:cNvSpPr>
            <a:spLocks noGrp="1"/>
          </p:cNvSpPr>
          <p:nvPr>
            <p:ph type="title"/>
          </p:nvPr>
        </p:nvSpPr>
        <p:spPr>
          <a:xfrm>
            <a:off x="457200" y="155448"/>
            <a:ext cx="8229600" cy="1143000"/>
          </a:xfrm>
        </p:spPr>
        <p:txBody>
          <a:bodyPr/>
          <a:lstStyle>
            <a:lvl1pPr>
              <a:defRPr/>
            </a:lvl1pPr>
          </a:lstStyle>
          <a:p>
            <a:r>
              <a:rPr lang="es-ES" smtClean="0"/>
              <a:t>Haga clic para modificar el estilo de título del patrón</a:t>
            </a:r>
            <a:endParaRPr lang="en-US"/>
          </a:p>
        </p:txBody>
      </p:sp>
      <p:sp>
        <p:nvSpPr>
          <p:cNvPr id="12" name="11 Marcador de texto"/>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a:r>
              <a:rPr lang="es-ES" smtClean="0"/>
              <a:t>Haga clic para modificar el estilo de texto del patrón</a:t>
            </a:r>
          </a:p>
        </p:txBody>
      </p:sp>
      <p:sp>
        <p:nvSpPr>
          <p:cNvPr id="9" name="8 Marcador de número de diapositiva"/>
          <p:cNvSpPr>
            <a:spLocks noGrp="1"/>
          </p:cNvSpPr>
          <p:nvPr>
            <p:ph type="sldNum" sz="quarter" idx="10"/>
          </p:nvPr>
        </p:nvSpPr>
        <p:spPr/>
        <p:txBody>
          <a:bodyPr/>
          <a:lstStyle>
            <a:lvl1pPr>
              <a:defRPr/>
            </a:lvl1pPr>
          </a:lstStyle>
          <a:p>
            <a:pPr>
              <a:defRPr/>
            </a:pPr>
            <a:fld id="{7A51D667-602C-4808-8CDC-87B46F8DA674}" type="slidenum">
              <a:rPr lang="es-ES"/>
              <a:pPr>
                <a:defRPr/>
              </a:pPr>
              <a:t>‹#›</a:t>
            </a:fld>
            <a:endParaRPr lang="es-ES"/>
          </a:p>
        </p:txBody>
      </p:sp>
      <p:sp>
        <p:nvSpPr>
          <p:cNvPr id="10" name="7 Marcador de pie de página"/>
          <p:cNvSpPr>
            <a:spLocks noGrp="1"/>
          </p:cNvSpPr>
          <p:nvPr>
            <p:ph type="ftr" sz="quarter" idx="11"/>
          </p:nvPr>
        </p:nvSpPr>
        <p:spPr/>
        <p:txBody>
          <a:bodyPr/>
          <a:lstStyle>
            <a:lvl1pPr>
              <a:defRPr/>
            </a:lvl1pPr>
          </a:lstStyle>
          <a:p>
            <a:pPr>
              <a:defRPr/>
            </a:pPr>
            <a:endParaRPr lang="es-ES"/>
          </a:p>
        </p:txBody>
      </p:sp>
      <p:sp>
        <p:nvSpPr>
          <p:cNvPr id="11" name="6 Marcador de fecha"/>
          <p:cNvSpPr>
            <a:spLocks noGrp="1"/>
          </p:cNvSpPr>
          <p:nvPr>
            <p:ph type="dt" sz="half" idx="12"/>
          </p:nvPr>
        </p:nvSpPr>
        <p:spPr/>
        <p:txBody>
          <a:bodyPr/>
          <a:lstStyle>
            <a:lvl1pPr>
              <a:defRPr/>
            </a:lvl1pPr>
          </a:lstStyle>
          <a:p>
            <a:pPr>
              <a:defRPr/>
            </a:pPr>
            <a:fld id="{DFFF6B78-FBAE-42EE-B9A2-D2DF6155B22E}" type="datetimeFigureOut">
              <a:rPr lang="es-ES"/>
              <a:pPr>
                <a:defRPr/>
              </a:pPr>
              <a:t>12/11/2014</a:t>
            </a:fld>
            <a:endParaRPr lang="es-ES"/>
          </a:p>
        </p:txBody>
      </p:sp>
    </p:spTree>
    <p:extLst>
      <p:ext uri="{BB962C8B-B14F-4D97-AF65-F5344CB8AC3E}">
        <p14:creationId xmlns:p14="http://schemas.microsoft.com/office/powerpoint/2010/main" val="135582171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3 Marcador de fecha"/>
          <p:cNvSpPr>
            <a:spLocks noGrp="1"/>
          </p:cNvSpPr>
          <p:nvPr>
            <p:ph type="dt" sz="half" idx="10"/>
          </p:nvPr>
        </p:nvSpPr>
        <p:spPr/>
        <p:txBody>
          <a:bodyPr/>
          <a:lstStyle>
            <a:lvl1pPr>
              <a:defRPr/>
            </a:lvl1pPr>
          </a:lstStyle>
          <a:p>
            <a:pPr>
              <a:defRPr/>
            </a:pPr>
            <a:fld id="{082FE1E1-9CF1-4050-9B32-BBA8C220C8F4}" type="datetimeFigureOut">
              <a:rPr lang="es-ES"/>
              <a:pPr>
                <a:defRPr/>
              </a:pPr>
              <a:t>12/11/2014</a:t>
            </a:fld>
            <a:endParaRPr lang="es-ES"/>
          </a:p>
        </p:txBody>
      </p:sp>
      <p:sp>
        <p:nvSpPr>
          <p:cNvPr id="4" name="9 Marcador de pie de página"/>
          <p:cNvSpPr>
            <a:spLocks noGrp="1"/>
          </p:cNvSpPr>
          <p:nvPr>
            <p:ph type="ftr" sz="quarter" idx="11"/>
          </p:nvPr>
        </p:nvSpPr>
        <p:spPr/>
        <p:txBody>
          <a:bodyPr/>
          <a:lstStyle>
            <a:lvl1pPr>
              <a:defRPr/>
            </a:lvl1pPr>
          </a:lstStyle>
          <a:p>
            <a:pPr>
              <a:defRPr/>
            </a:pPr>
            <a:endParaRPr lang="es-ES"/>
          </a:p>
        </p:txBody>
      </p:sp>
      <p:sp>
        <p:nvSpPr>
          <p:cNvPr id="5" name="21 Marcador de número de diapositiva"/>
          <p:cNvSpPr>
            <a:spLocks noGrp="1"/>
          </p:cNvSpPr>
          <p:nvPr>
            <p:ph type="sldNum" sz="quarter" idx="12"/>
          </p:nvPr>
        </p:nvSpPr>
        <p:spPr/>
        <p:txBody>
          <a:bodyPr/>
          <a:lstStyle>
            <a:lvl1pPr>
              <a:defRPr/>
            </a:lvl1pPr>
          </a:lstStyle>
          <a:p>
            <a:pPr>
              <a:defRPr/>
            </a:pPr>
            <a:fld id="{CD946ADB-0CA8-4884-BD41-9123B85E0110}" type="slidenum">
              <a:rPr lang="es-ES"/>
              <a:pPr>
                <a:defRPr/>
              </a:pPr>
              <a:t>‹#›</a:t>
            </a:fld>
            <a:endParaRPr lang="es-ES"/>
          </a:p>
        </p:txBody>
      </p:sp>
    </p:spTree>
    <p:extLst>
      <p:ext uri="{BB962C8B-B14F-4D97-AF65-F5344CB8AC3E}">
        <p14:creationId xmlns:p14="http://schemas.microsoft.com/office/powerpoint/2010/main" val="28797248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7362FCFE-860F-4F42-9246-34AD48C73DD9}" type="datetimeFigureOut">
              <a:rPr lang="es-ES"/>
              <a:pPr>
                <a:defRPr/>
              </a:pPr>
              <a:t>12/11/2014</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288291E0-93C2-4DE4-B750-0F355DC05AB2}" type="slidenum">
              <a:rPr lang="es-ES"/>
              <a:pPr>
                <a:defRPr/>
              </a:pPr>
              <a:t>‹#›</a:t>
            </a:fld>
            <a:endParaRPr lang="es-ES"/>
          </a:p>
        </p:txBody>
      </p:sp>
    </p:spTree>
    <p:extLst>
      <p:ext uri="{BB962C8B-B14F-4D97-AF65-F5344CB8AC3E}">
        <p14:creationId xmlns:p14="http://schemas.microsoft.com/office/powerpoint/2010/main" val="30150415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23 Marcador de fecha"/>
          <p:cNvSpPr>
            <a:spLocks noGrp="1"/>
          </p:cNvSpPr>
          <p:nvPr>
            <p:ph type="dt" sz="half" idx="10"/>
          </p:nvPr>
        </p:nvSpPr>
        <p:spPr/>
        <p:txBody>
          <a:bodyPr/>
          <a:lstStyle>
            <a:lvl1pPr>
              <a:defRPr/>
            </a:lvl1pPr>
          </a:lstStyle>
          <a:p>
            <a:pPr>
              <a:defRPr/>
            </a:pPr>
            <a:fld id="{0EE4CCBB-106C-4E48-898F-435BD797F04A}" type="datetimeFigureOut">
              <a:rPr lang="es-ES"/>
              <a:pPr>
                <a:defRPr/>
              </a:pPr>
              <a:t>12/11/2014</a:t>
            </a:fld>
            <a:endParaRPr lang="es-ES"/>
          </a:p>
        </p:txBody>
      </p:sp>
      <p:sp>
        <p:nvSpPr>
          <p:cNvPr id="3" name="9 Marcador de pie de página"/>
          <p:cNvSpPr>
            <a:spLocks noGrp="1"/>
          </p:cNvSpPr>
          <p:nvPr>
            <p:ph type="ftr" sz="quarter" idx="11"/>
          </p:nvPr>
        </p:nvSpPr>
        <p:spPr/>
        <p:txBody>
          <a:bodyPr/>
          <a:lstStyle>
            <a:lvl1pPr>
              <a:defRPr/>
            </a:lvl1pPr>
          </a:lstStyle>
          <a:p>
            <a:pPr>
              <a:defRPr/>
            </a:pPr>
            <a:endParaRPr lang="es-ES"/>
          </a:p>
        </p:txBody>
      </p:sp>
      <p:sp>
        <p:nvSpPr>
          <p:cNvPr id="4" name="21 Marcador de número de diapositiva"/>
          <p:cNvSpPr>
            <a:spLocks noGrp="1"/>
          </p:cNvSpPr>
          <p:nvPr>
            <p:ph type="sldNum" sz="quarter" idx="12"/>
          </p:nvPr>
        </p:nvSpPr>
        <p:spPr/>
        <p:txBody>
          <a:bodyPr/>
          <a:lstStyle>
            <a:lvl1pPr>
              <a:defRPr/>
            </a:lvl1pPr>
          </a:lstStyle>
          <a:p>
            <a:pPr>
              <a:defRPr/>
            </a:pPr>
            <a:fld id="{7C0C77D6-9262-4D7F-B311-9ACB42D88C95}" type="slidenum">
              <a:rPr lang="es-ES"/>
              <a:pPr>
                <a:defRPr/>
              </a:pPr>
              <a:t>‹#›</a:t>
            </a:fld>
            <a:endParaRPr lang="es-ES"/>
          </a:p>
        </p:txBody>
      </p:sp>
    </p:spTree>
    <p:extLst>
      <p:ext uri="{BB962C8B-B14F-4D97-AF65-F5344CB8AC3E}">
        <p14:creationId xmlns:p14="http://schemas.microsoft.com/office/powerpoint/2010/main" val="29908710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9" name="28 Marcador de contenido"/>
          <p:cNvSpPr>
            <a:spLocks noGrp="1"/>
          </p:cNvSpPr>
          <p:nvPr>
            <p:ph sz="quarter" idx="1"/>
          </p:nvPr>
        </p:nvSpPr>
        <p:spPr>
          <a:xfrm>
            <a:off x="457200" y="457200"/>
            <a:ext cx="6248400" cy="57150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3" name="2 Marcador de texto"/>
          <p:cNvSpPr>
            <a:spLocks noGrp="1"/>
          </p:cNvSpPr>
          <p:nvPr>
            <p:ph type="body" idx="2"/>
          </p:nvPr>
        </p:nvSpPr>
        <p:spPr>
          <a:xfrm>
            <a:off x="6781800" y="1600200"/>
            <a:ext cx="1984248" cy="3733800"/>
          </a:xfrm>
        </p:spPr>
        <p:txBody>
          <a:bodyPr/>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s-ES" smtClean="0"/>
              <a:t>Haga clic para modificar el estilo de texto del patrón</a:t>
            </a:r>
          </a:p>
        </p:txBody>
      </p:sp>
      <p:sp>
        <p:nvSpPr>
          <p:cNvPr id="31" name="30 Título"/>
          <p:cNvSpPr>
            <a:spLocks noGrp="1"/>
          </p:cNvSpPr>
          <p:nvPr>
            <p:ph type="title"/>
          </p:nvPr>
        </p:nvSpPr>
        <p:spPr>
          <a:xfrm>
            <a:off x="6781800" y="457200"/>
            <a:ext cx="19812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es-ES" smtClean="0"/>
              <a:t>Haga clic para modificar el estilo de título del patrón</a:t>
            </a:r>
            <a:endParaRPr lang="en-US"/>
          </a:p>
        </p:txBody>
      </p:sp>
      <p:sp>
        <p:nvSpPr>
          <p:cNvPr id="5" name="23 Marcador de fecha"/>
          <p:cNvSpPr>
            <a:spLocks noGrp="1"/>
          </p:cNvSpPr>
          <p:nvPr>
            <p:ph type="dt" sz="half" idx="10"/>
          </p:nvPr>
        </p:nvSpPr>
        <p:spPr/>
        <p:txBody>
          <a:bodyPr/>
          <a:lstStyle>
            <a:lvl1pPr>
              <a:defRPr/>
            </a:lvl1pPr>
          </a:lstStyle>
          <a:p>
            <a:pPr>
              <a:defRPr/>
            </a:pPr>
            <a:fld id="{0D5C3696-1725-4AA2-9676-50FFD1061CDC}" type="datetimeFigureOut">
              <a:rPr lang="es-ES"/>
              <a:pPr>
                <a:defRPr/>
              </a:pPr>
              <a:t>12/11/2014</a:t>
            </a:fld>
            <a:endParaRPr lang="es-ES"/>
          </a:p>
        </p:txBody>
      </p:sp>
      <p:sp>
        <p:nvSpPr>
          <p:cNvPr id="6" name="9 Marcador de pie de página"/>
          <p:cNvSpPr>
            <a:spLocks noGrp="1"/>
          </p:cNvSpPr>
          <p:nvPr>
            <p:ph type="ftr" sz="quarter" idx="11"/>
          </p:nvPr>
        </p:nvSpPr>
        <p:spPr/>
        <p:txBody>
          <a:bodyPr/>
          <a:lstStyle>
            <a:lvl1pPr>
              <a:defRPr/>
            </a:lvl1pPr>
          </a:lstStyle>
          <a:p>
            <a:pPr>
              <a:defRPr/>
            </a:pPr>
            <a:endParaRPr lang="es-ES"/>
          </a:p>
        </p:txBody>
      </p:sp>
      <p:sp>
        <p:nvSpPr>
          <p:cNvPr id="7" name="21 Marcador de número de diapositiva"/>
          <p:cNvSpPr>
            <a:spLocks noGrp="1"/>
          </p:cNvSpPr>
          <p:nvPr>
            <p:ph type="sldNum" sz="quarter" idx="12"/>
          </p:nvPr>
        </p:nvSpPr>
        <p:spPr/>
        <p:txBody>
          <a:bodyPr/>
          <a:lstStyle>
            <a:lvl1pPr>
              <a:defRPr/>
            </a:lvl1pPr>
          </a:lstStyle>
          <a:p>
            <a:pPr>
              <a:defRPr/>
            </a:pPr>
            <a:fld id="{9E76ADBE-5B65-48CC-938F-FBA27B9F3664}" type="slidenum">
              <a:rPr lang="es-ES"/>
              <a:pPr>
                <a:defRPr/>
              </a:pPr>
              <a:t>‹#›</a:t>
            </a:fld>
            <a:endParaRPr lang="es-ES"/>
          </a:p>
        </p:txBody>
      </p:sp>
    </p:spTree>
    <p:extLst>
      <p:ext uri="{BB962C8B-B14F-4D97-AF65-F5344CB8AC3E}">
        <p14:creationId xmlns:p14="http://schemas.microsoft.com/office/powerpoint/2010/main" val="16071130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629400" y="457200"/>
            <a:ext cx="20574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normAutofit/>
          </a:bodyPr>
          <a:lstStyle>
            <a:lvl1pPr marL="0" indent="0">
              <a:buNone/>
              <a:defRPr sz="3200">
                <a:solidFill>
                  <a:schemeClr val="bg1"/>
                </a:solidFill>
              </a:defRPr>
            </a:lvl1pPr>
          </a:lstStyle>
          <a:p>
            <a:pPr lvl="0"/>
            <a:r>
              <a:rPr lang="es-ES" noProof="0" smtClean="0"/>
              <a:t>Haga clic en el icono para agregar una imagen</a:t>
            </a:r>
            <a:endParaRPr lang="en-US" noProof="0"/>
          </a:p>
        </p:txBody>
      </p:sp>
      <p:sp>
        <p:nvSpPr>
          <p:cNvPr id="4" name="3 Marcador de texto"/>
          <p:cNvSpPr>
            <a:spLocks noGrp="1"/>
          </p:cNvSpPr>
          <p:nvPr>
            <p:ph type="body" sz="half" idx="2"/>
          </p:nvPr>
        </p:nvSpPr>
        <p:spPr>
          <a:xfrm>
            <a:off x="6629400" y="1600200"/>
            <a:ext cx="2057400" cy="4419600"/>
          </a:xfrm>
        </p:spPr>
        <p:txBody>
          <a:bodyPr/>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a:r>
              <a:rPr lang="es-ES" smtClean="0"/>
              <a:t>Haga clic para modificar el estilo de texto del patrón</a:t>
            </a:r>
          </a:p>
        </p:txBody>
      </p:sp>
      <p:sp>
        <p:nvSpPr>
          <p:cNvPr id="5" name="23 Marcador de fecha"/>
          <p:cNvSpPr>
            <a:spLocks noGrp="1"/>
          </p:cNvSpPr>
          <p:nvPr>
            <p:ph type="dt" sz="half" idx="10"/>
          </p:nvPr>
        </p:nvSpPr>
        <p:spPr/>
        <p:txBody>
          <a:bodyPr/>
          <a:lstStyle>
            <a:lvl1pPr>
              <a:defRPr/>
            </a:lvl1pPr>
          </a:lstStyle>
          <a:p>
            <a:pPr>
              <a:defRPr/>
            </a:pPr>
            <a:fld id="{F83AE2EC-73BC-4710-A65C-EAC76FAB448B}" type="datetimeFigureOut">
              <a:rPr lang="es-ES"/>
              <a:pPr>
                <a:defRPr/>
              </a:pPr>
              <a:t>12/11/2014</a:t>
            </a:fld>
            <a:endParaRPr lang="es-ES"/>
          </a:p>
        </p:txBody>
      </p:sp>
      <p:sp>
        <p:nvSpPr>
          <p:cNvPr id="6" name="9 Marcador de pie de página"/>
          <p:cNvSpPr>
            <a:spLocks noGrp="1"/>
          </p:cNvSpPr>
          <p:nvPr>
            <p:ph type="ftr" sz="quarter" idx="11"/>
          </p:nvPr>
        </p:nvSpPr>
        <p:spPr/>
        <p:txBody>
          <a:bodyPr/>
          <a:lstStyle>
            <a:lvl1pPr>
              <a:defRPr/>
            </a:lvl1pPr>
          </a:lstStyle>
          <a:p>
            <a:pPr>
              <a:defRPr/>
            </a:pPr>
            <a:endParaRPr lang="es-ES"/>
          </a:p>
        </p:txBody>
      </p:sp>
      <p:sp>
        <p:nvSpPr>
          <p:cNvPr id="7" name="21 Marcador de número de diapositiva"/>
          <p:cNvSpPr>
            <a:spLocks noGrp="1"/>
          </p:cNvSpPr>
          <p:nvPr>
            <p:ph type="sldNum" sz="quarter" idx="12"/>
          </p:nvPr>
        </p:nvSpPr>
        <p:spPr/>
        <p:txBody>
          <a:bodyPr/>
          <a:lstStyle>
            <a:lvl1pPr>
              <a:defRPr/>
            </a:lvl1pPr>
          </a:lstStyle>
          <a:p>
            <a:pPr>
              <a:defRPr/>
            </a:pPr>
            <a:fld id="{CA274279-928D-4A71-A7E1-7DD3766328A6}" type="slidenum">
              <a:rPr lang="es-ES"/>
              <a:pPr>
                <a:defRPr/>
              </a:pPr>
              <a:t>‹#›</a:t>
            </a:fld>
            <a:endParaRPr lang="es-ES"/>
          </a:p>
        </p:txBody>
      </p:sp>
    </p:spTree>
    <p:extLst>
      <p:ext uri="{BB962C8B-B14F-4D97-AF65-F5344CB8AC3E}">
        <p14:creationId xmlns:p14="http://schemas.microsoft.com/office/powerpoint/2010/main" val="15869963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23 Marcador de fecha"/>
          <p:cNvSpPr>
            <a:spLocks noGrp="1"/>
          </p:cNvSpPr>
          <p:nvPr>
            <p:ph type="dt" sz="half" idx="10"/>
          </p:nvPr>
        </p:nvSpPr>
        <p:spPr/>
        <p:txBody>
          <a:bodyPr/>
          <a:lstStyle>
            <a:lvl1pPr>
              <a:defRPr/>
            </a:lvl1pPr>
          </a:lstStyle>
          <a:p>
            <a:pPr>
              <a:defRPr/>
            </a:pPr>
            <a:fld id="{D29216AB-B433-403F-AE86-8A4AF855C1DD}" type="datetimeFigureOut">
              <a:rPr lang="es-ES"/>
              <a:pPr>
                <a:defRPr/>
              </a:pPr>
              <a:t>12/11/2014</a:t>
            </a:fld>
            <a:endParaRPr lang="es-ES"/>
          </a:p>
        </p:txBody>
      </p:sp>
      <p:sp>
        <p:nvSpPr>
          <p:cNvPr id="5" name="9 Marcador de pie de página"/>
          <p:cNvSpPr>
            <a:spLocks noGrp="1"/>
          </p:cNvSpPr>
          <p:nvPr>
            <p:ph type="ftr" sz="quarter" idx="11"/>
          </p:nvPr>
        </p:nvSpPr>
        <p:spPr/>
        <p:txBody>
          <a:bodyPr/>
          <a:lstStyle>
            <a:lvl1pPr>
              <a:defRPr/>
            </a:lvl1pPr>
          </a:lstStyle>
          <a:p>
            <a:pPr>
              <a:defRPr/>
            </a:pPr>
            <a:endParaRPr lang="es-ES"/>
          </a:p>
        </p:txBody>
      </p:sp>
      <p:sp>
        <p:nvSpPr>
          <p:cNvPr id="6" name="21 Marcador de número de diapositiva"/>
          <p:cNvSpPr>
            <a:spLocks noGrp="1"/>
          </p:cNvSpPr>
          <p:nvPr>
            <p:ph type="sldNum" sz="quarter" idx="12"/>
          </p:nvPr>
        </p:nvSpPr>
        <p:spPr/>
        <p:txBody>
          <a:bodyPr/>
          <a:lstStyle>
            <a:lvl1pPr>
              <a:defRPr/>
            </a:lvl1pPr>
          </a:lstStyle>
          <a:p>
            <a:pPr>
              <a:defRPr/>
            </a:pPr>
            <a:fld id="{8142804A-C154-4314-BAB1-0D4DF6714B84}" type="slidenum">
              <a:rPr lang="es-ES"/>
              <a:pPr>
                <a:defRPr/>
              </a:pPr>
              <a:t>‹#›</a:t>
            </a:fld>
            <a:endParaRPr lang="es-ES"/>
          </a:p>
        </p:txBody>
      </p:sp>
    </p:spTree>
    <p:extLst>
      <p:ext uri="{BB962C8B-B14F-4D97-AF65-F5344CB8AC3E}">
        <p14:creationId xmlns:p14="http://schemas.microsoft.com/office/powerpoint/2010/main" val="160791289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23 Marcador de fecha"/>
          <p:cNvSpPr>
            <a:spLocks noGrp="1"/>
          </p:cNvSpPr>
          <p:nvPr>
            <p:ph type="dt" sz="half" idx="10"/>
          </p:nvPr>
        </p:nvSpPr>
        <p:spPr/>
        <p:txBody>
          <a:bodyPr/>
          <a:lstStyle>
            <a:lvl1pPr>
              <a:defRPr/>
            </a:lvl1pPr>
          </a:lstStyle>
          <a:p>
            <a:pPr>
              <a:defRPr/>
            </a:pPr>
            <a:fld id="{81A70426-48E9-4E6C-908A-643792A364B9}" type="datetimeFigureOut">
              <a:rPr lang="es-ES"/>
              <a:pPr>
                <a:defRPr/>
              </a:pPr>
              <a:t>12/11/2014</a:t>
            </a:fld>
            <a:endParaRPr lang="es-ES"/>
          </a:p>
        </p:txBody>
      </p:sp>
      <p:sp>
        <p:nvSpPr>
          <p:cNvPr id="5" name="9 Marcador de pie de página"/>
          <p:cNvSpPr>
            <a:spLocks noGrp="1"/>
          </p:cNvSpPr>
          <p:nvPr>
            <p:ph type="ftr" sz="quarter" idx="11"/>
          </p:nvPr>
        </p:nvSpPr>
        <p:spPr/>
        <p:txBody>
          <a:bodyPr/>
          <a:lstStyle>
            <a:lvl1pPr>
              <a:defRPr/>
            </a:lvl1pPr>
          </a:lstStyle>
          <a:p>
            <a:pPr>
              <a:defRPr/>
            </a:pPr>
            <a:endParaRPr lang="es-ES"/>
          </a:p>
        </p:txBody>
      </p:sp>
      <p:sp>
        <p:nvSpPr>
          <p:cNvPr id="6" name="21 Marcador de número de diapositiva"/>
          <p:cNvSpPr>
            <a:spLocks noGrp="1"/>
          </p:cNvSpPr>
          <p:nvPr>
            <p:ph type="sldNum" sz="quarter" idx="12"/>
          </p:nvPr>
        </p:nvSpPr>
        <p:spPr/>
        <p:txBody>
          <a:bodyPr/>
          <a:lstStyle>
            <a:lvl1pPr>
              <a:defRPr/>
            </a:lvl1pPr>
          </a:lstStyle>
          <a:p>
            <a:pPr>
              <a:defRPr/>
            </a:pPr>
            <a:fld id="{A5A5A6B7-0F69-4F98-BA47-8792152F964D}" type="slidenum">
              <a:rPr lang="es-ES"/>
              <a:pPr>
                <a:defRPr/>
              </a:pPr>
              <a:t>‹#›</a:t>
            </a:fld>
            <a:endParaRPr lang="es-ES"/>
          </a:p>
        </p:txBody>
      </p:sp>
    </p:spTree>
    <p:extLst>
      <p:ext uri="{BB962C8B-B14F-4D97-AF65-F5344CB8AC3E}">
        <p14:creationId xmlns:p14="http://schemas.microsoft.com/office/powerpoint/2010/main" val="375484421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4" name="9 Triángulo isósceles"/>
          <p:cNvSpPr/>
          <p:nvPr/>
        </p:nvSpPr>
        <p:spPr>
          <a:xfrm rot="16200000">
            <a:off x="7553325" y="5254626"/>
            <a:ext cx="1893887"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7 Título"/>
          <p:cNvSpPr>
            <a:spLocks noGrp="1"/>
          </p:cNvSpPr>
          <p:nvPr>
            <p:ph type="ctrTitle"/>
          </p:nvPr>
        </p:nvSpPr>
        <p:spPr>
          <a:xfrm>
            <a:off x="540544" y="776288"/>
            <a:ext cx="8062912" cy="1470025"/>
          </a:xfrm>
        </p:spPr>
        <p:txBody>
          <a:bodyPr anchor="b"/>
          <a:lstStyle>
            <a:lvl1pPr algn="r">
              <a:defRPr sz="4400"/>
            </a:lvl1pPr>
          </a:lstStyle>
          <a:p>
            <a:r>
              <a:rPr lang="es-ES" smtClean="0"/>
              <a:t>Haga clic para modificar el estilo de título del patrón</a:t>
            </a:r>
            <a:endParaRPr lang="en-US"/>
          </a:p>
        </p:txBody>
      </p:sp>
      <p:sp>
        <p:nvSpPr>
          <p:cNvPr id="9" name="8 Subtítulo"/>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s-ES" smtClean="0"/>
              <a:t>Haga clic para modificar el estilo de subtítulo del patrón</a:t>
            </a:r>
            <a:endParaRPr lang="en-US"/>
          </a:p>
        </p:txBody>
      </p:sp>
      <p:sp>
        <p:nvSpPr>
          <p:cNvPr id="5" name="27 Marcador de fecha"/>
          <p:cNvSpPr>
            <a:spLocks noGrp="1"/>
          </p:cNvSpPr>
          <p:nvPr>
            <p:ph type="dt" sz="half" idx="10"/>
          </p:nvPr>
        </p:nvSpPr>
        <p:spPr>
          <a:xfrm>
            <a:off x="1371600" y="6011863"/>
            <a:ext cx="5791200" cy="365125"/>
          </a:xfrm>
        </p:spPr>
        <p:txBody>
          <a:bodyPr tIns="0" bIns="0" anchor="t"/>
          <a:lstStyle>
            <a:lvl1pPr algn="r">
              <a:defRPr sz="1000"/>
            </a:lvl1pPr>
          </a:lstStyle>
          <a:p>
            <a:pPr>
              <a:defRPr/>
            </a:pPr>
            <a:fld id="{B8AFDBFA-78B4-4268-9619-AB426CC01BEF}" type="datetimeFigureOut">
              <a:rPr lang="es-ES"/>
              <a:pPr>
                <a:defRPr/>
              </a:pPr>
              <a:t>12/11/2014</a:t>
            </a:fld>
            <a:endParaRPr lang="es-ES"/>
          </a:p>
        </p:txBody>
      </p:sp>
      <p:sp>
        <p:nvSpPr>
          <p:cNvPr id="6" name="16 Marcador de pie de página"/>
          <p:cNvSpPr>
            <a:spLocks noGrp="1"/>
          </p:cNvSpPr>
          <p:nvPr>
            <p:ph type="ftr" sz="quarter" idx="11"/>
          </p:nvPr>
        </p:nvSpPr>
        <p:spPr>
          <a:xfrm>
            <a:off x="1371600" y="5649913"/>
            <a:ext cx="5791200" cy="365125"/>
          </a:xfrm>
        </p:spPr>
        <p:txBody>
          <a:bodyPr tIns="0" bIns="0"/>
          <a:lstStyle>
            <a:lvl1pPr algn="r">
              <a:defRPr sz="1100"/>
            </a:lvl1pPr>
          </a:lstStyle>
          <a:p>
            <a:pPr>
              <a:defRPr/>
            </a:pPr>
            <a:endParaRPr lang="es-ES"/>
          </a:p>
        </p:txBody>
      </p:sp>
      <p:sp>
        <p:nvSpPr>
          <p:cNvPr id="7" name="28 Marcador de número de diapositiva"/>
          <p:cNvSpPr>
            <a:spLocks noGrp="1"/>
          </p:cNvSpPr>
          <p:nvPr>
            <p:ph type="sldNum" sz="quarter" idx="12"/>
          </p:nvPr>
        </p:nvSpPr>
        <p:spPr>
          <a:xfrm>
            <a:off x="8391525" y="5753100"/>
            <a:ext cx="503238" cy="365125"/>
          </a:xfrm>
        </p:spPr>
        <p:txBody>
          <a:bodyPr anchor="ctr"/>
          <a:lstStyle>
            <a:lvl1pPr algn="ctr">
              <a:defRPr sz="1300">
                <a:solidFill>
                  <a:srgbClr val="FFFFFF"/>
                </a:solidFill>
              </a:defRPr>
            </a:lvl1pPr>
          </a:lstStyle>
          <a:p>
            <a:pPr>
              <a:defRPr/>
            </a:pPr>
            <a:fld id="{BFF8C8FA-8633-403D-9C00-241E4A9D8E66}" type="slidenum">
              <a:rPr lang="es-ES"/>
              <a:pPr>
                <a:defRPr/>
              </a:pPr>
              <a:t>‹#›</a:t>
            </a:fld>
            <a:endParaRPr lang="es-ES"/>
          </a:p>
        </p:txBody>
      </p:sp>
    </p:spTree>
    <p:extLst>
      <p:ext uri="{BB962C8B-B14F-4D97-AF65-F5344CB8AC3E}">
        <p14:creationId xmlns:p14="http://schemas.microsoft.com/office/powerpoint/2010/main" val="349344980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67494"/>
            <a:ext cx="8229600" cy="1399032"/>
          </a:xfrm>
        </p:spPr>
        <p:txBody>
          <a:bodyPr/>
          <a:lstStyle/>
          <a:p>
            <a:r>
              <a:rPr lang="es-ES" smtClean="0"/>
              <a:t>Haga clic para modificar el estilo de título del patrón</a:t>
            </a:r>
            <a:endParaRPr lang="en-US"/>
          </a:p>
        </p:txBody>
      </p:sp>
      <p:sp>
        <p:nvSpPr>
          <p:cNvPr id="3" name="2 Marcador de contenido"/>
          <p:cNvSpPr>
            <a:spLocks noGrp="1"/>
          </p:cNvSpPr>
          <p:nvPr>
            <p:ph idx="1"/>
          </p:nvPr>
        </p:nvSpPr>
        <p:spPr>
          <a:xfrm>
            <a:off x="457200" y="1882808"/>
            <a:ext cx="8229600" cy="45720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a:xfrm>
            <a:off x="4791075" y="6480175"/>
            <a:ext cx="2133600" cy="301625"/>
          </a:xfrm>
        </p:spPr>
        <p:txBody>
          <a:bodyPr/>
          <a:lstStyle>
            <a:lvl1pPr>
              <a:defRPr/>
            </a:lvl1pPr>
          </a:lstStyle>
          <a:p>
            <a:pPr>
              <a:defRPr/>
            </a:pPr>
            <a:fld id="{E50F2105-AFA1-4A27-8CE2-D780619FDD00}" type="datetimeFigureOut">
              <a:rPr lang="es-ES"/>
              <a:pPr>
                <a:defRPr/>
              </a:pPr>
              <a:t>12/11/2014</a:t>
            </a:fld>
            <a:endParaRPr lang="es-ES"/>
          </a:p>
        </p:txBody>
      </p:sp>
      <p:sp>
        <p:nvSpPr>
          <p:cNvPr id="5" name="4 Marcador de pie de página"/>
          <p:cNvSpPr>
            <a:spLocks noGrp="1"/>
          </p:cNvSpPr>
          <p:nvPr>
            <p:ph type="ftr" sz="quarter" idx="11"/>
          </p:nvPr>
        </p:nvSpPr>
        <p:spPr>
          <a:xfrm>
            <a:off x="457200" y="6481763"/>
            <a:ext cx="4259263" cy="300037"/>
          </a:xfrm>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E62A8C33-B7DF-45D6-A6F2-5BEF188904F5}" type="slidenum">
              <a:rPr lang="es-ES"/>
              <a:pPr>
                <a:defRPr/>
              </a:pPr>
              <a:t>‹#›</a:t>
            </a:fld>
            <a:endParaRPr lang="es-ES"/>
          </a:p>
        </p:txBody>
      </p:sp>
    </p:spTree>
    <p:extLst>
      <p:ext uri="{BB962C8B-B14F-4D97-AF65-F5344CB8AC3E}">
        <p14:creationId xmlns:p14="http://schemas.microsoft.com/office/powerpoint/2010/main" val="145176903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2">
        <a:schemeClr val="bg1"/>
      </p:bgRef>
    </p:bg>
    <p:spTree>
      <p:nvGrpSpPr>
        <p:cNvPr id="1" name=""/>
        <p:cNvGrpSpPr/>
        <p:nvPr/>
      </p:nvGrpSpPr>
      <p:grpSpPr>
        <a:xfrm>
          <a:off x="0" y="0"/>
          <a:ext cx="0" cy="0"/>
          <a:chOff x="0" y="0"/>
          <a:chExt cx="0" cy="0"/>
        </a:xfrm>
      </p:grpSpPr>
      <p:sp>
        <p:nvSpPr>
          <p:cNvPr id="4" name="9 Triángulo rectángulo"/>
          <p:cNvSpPr/>
          <p:nvPr/>
        </p:nvSpPr>
        <p:spPr>
          <a:xfrm flipV="1">
            <a:off x="6350" y="6350"/>
            <a:ext cx="913130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11 Triángulo isósceles"/>
          <p:cNvSpPr/>
          <p:nvPr/>
        </p:nvSpPr>
        <p:spPr>
          <a:xfrm rot="5400000" flipV="1">
            <a:off x="7553325" y="309563"/>
            <a:ext cx="1893888"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6" name="12 Conector recto"/>
          <p:cNvCxnSpPr/>
          <p:nvPr/>
        </p:nvCxnSpPr>
        <p:spPr>
          <a:xfrm rot="10800000">
            <a:off x="6469063" y="9525"/>
            <a:ext cx="2673350"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14 Conector recto"/>
          <p:cNvCxnSpPr/>
          <p:nvPr/>
        </p:nvCxnSpPr>
        <p:spPr>
          <a:xfrm flipV="1">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Título"/>
          <p:cNvSpPr>
            <a:spLocks noGrp="1"/>
          </p:cNvSpPr>
          <p:nvPr>
            <p:ph type="title"/>
          </p:nvPr>
        </p:nvSpPr>
        <p:spPr>
          <a:xfrm>
            <a:off x="381000" y="271464"/>
            <a:ext cx="7239000" cy="1362075"/>
          </a:xfrm>
        </p:spPr>
        <p:txBody>
          <a:bodyPr/>
          <a:lstStyle>
            <a:lvl1pPr marL="0" algn="l">
              <a:buNone/>
              <a:defRPr sz="3600" b="1" cap="none" baseline="0"/>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381000" y="1633536"/>
            <a:ext cx="3886200" cy="2286000"/>
          </a:xfrm>
        </p:spPr>
        <p:txBody>
          <a:bodyPr/>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s-ES" smtClean="0"/>
              <a:t>Haga clic para modificar el estilo de texto del patrón</a:t>
            </a:r>
          </a:p>
        </p:txBody>
      </p:sp>
      <p:sp>
        <p:nvSpPr>
          <p:cNvPr id="8" name="3 Marcador de fecha"/>
          <p:cNvSpPr>
            <a:spLocks noGrp="1"/>
          </p:cNvSpPr>
          <p:nvPr>
            <p:ph type="dt" sz="half" idx="10"/>
          </p:nvPr>
        </p:nvSpPr>
        <p:spPr>
          <a:xfrm>
            <a:off x="6956425" y="6477000"/>
            <a:ext cx="2133600" cy="304800"/>
          </a:xfrm>
        </p:spPr>
        <p:txBody>
          <a:bodyPr/>
          <a:lstStyle>
            <a:lvl1pPr>
              <a:defRPr/>
            </a:lvl1pPr>
          </a:lstStyle>
          <a:p>
            <a:pPr>
              <a:defRPr/>
            </a:pPr>
            <a:fld id="{49541299-E7CC-48C6-9275-A610EF7CB630}" type="datetimeFigureOut">
              <a:rPr lang="es-ES"/>
              <a:pPr>
                <a:defRPr/>
              </a:pPr>
              <a:t>12/11/2014</a:t>
            </a:fld>
            <a:endParaRPr lang="es-ES"/>
          </a:p>
        </p:txBody>
      </p:sp>
      <p:sp>
        <p:nvSpPr>
          <p:cNvPr id="9" name="4 Marcador de pie de página"/>
          <p:cNvSpPr>
            <a:spLocks noGrp="1"/>
          </p:cNvSpPr>
          <p:nvPr>
            <p:ph type="ftr" sz="quarter" idx="11"/>
          </p:nvPr>
        </p:nvSpPr>
        <p:spPr>
          <a:xfrm>
            <a:off x="2619375" y="6481763"/>
            <a:ext cx="4260850" cy="300037"/>
          </a:xfrm>
        </p:spPr>
        <p:txBody>
          <a:bodyPr/>
          <a:lstStyle>
            <a:lvl1pPr>
              <a:defRPr/>
            </a:lvl1pPr>
          </a:lstStyle>
          <a:p>
            <a:pPr>
              <a:defRPr/>
            </a:pPr>
            <a:endParaRPr lang="es-ES"/>
          </a:p>
        </p:txBody>
      </p:sp>
      <p:sp>
        <p:nvSpPr>
          <p:cNvPr id="10" name="5 Marcador de número de diapositiva"/>
          <p:cNvSpPr>
            <a:spLocks noGrp="1"/>
          </p:cNvSpPr>
          <p:nvPr>
            <p:ph type="sldNum" sz="quarter" idx="12"/>
          </p:nvPr>
        </p:nvSpPr>
        <p:spPr>
          <a:xfrm>
            <a:off x="8450263" y="809625"/>
            <a:ext cx="503237" cy="300038"/>
          </a:xfrm>
        </p:spPr>
        <p:txBody>
          <a:bodyPr/>
          <a:lstStyle>
            <a:lvl1pPr>
              <a:defRPr/>
            </a:lvl1pPr>
          </a:lstStyle>
          <a:p>
            <a:pPr>
              <a:defRPr/>
            </a:pPr>
            <a:fld id="{476A2E25-3498-4C62-B8E3-CDAC9F477330}" type="slidenum">
              <a:rPr lang="es-ES"/>
              <a:pPr>
                <a:defRPr/>
              </a:pPr>
              <a:t>‹#›</a:t>
            </a:fld>
            <a:endParaRPr lang="es-ES"/>
          </a:p>
        </p:txBody>
      </p:sp>
    </p:spTree>
    <p:extLst>
      <p:ext uri="{BB962C8B-B14F-4D97-AF65-F5344CB8AC3E}">
        <p14:creationId xmlns:p14="http://schemas.microsoft.com/office/powerpoint/2010/main" val="4291002250"/>
      </p:ext>
    </p:extLst>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marL="0" algn="l">
              <a:defRPr/>
            </a:lvl1pPr>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13 Marcador de fecha"/>
          <p:cNvSpPr>
            <a:spLocks noGrp="1"/>
          </p:cNvSpPr>
          <p:nvPr>
            <p:ph type="dt" sz="half" idx="10"/>
          </p:nvPr>
        </p:nvSpPr>
        <p:spPr/>
        <p:txBody>
          <a:bodyPr/>
          <a:lstStyle>
            <a:lvl1pPr>
              <a:defRPr/>
            </a:lvl1pPr>
          </a:lstStyle>
          <a:p>
            <a:pPr>
              <a:defRPr/>
            </a:pPr>
            <a:fld id="{91502A25-56A0-415D-AD84-81C77665DCF0}" type="datetimeFigureOut">
              <a:rPr lang="es-ES"/>
              <a:pPr>
                <a:defRPr/>
              </a:pPr>
              <a:t>12/11/2014</a:t>
            </a:fld>
            <a:endParaRPr lang="es-ES"/>
          </a:p>
        </p:txBody>
      </p:sp>
      <p:sp>
        <p:nvSpPr>
          <p:cNvPr id="6" name="2 Marcador de pie de página"/>
          <p:cNvSpPr>
            <a:spLocks noGrp="1"/>
          </p:cNvSpPr>
          <p:nvPr>
            <p:ph type="ftr" sz="quarter" idx="11"/>
          </p:nvPr>
        </p:nvSpPr>
        <p:spPr/>
        <p:txBody>
          <a:bodyPr/>
          <a:lstStyle>
            <a:lvl1pPr>
              <a:defRPr/>
            </a:lvl1pPr>
          </a:lstStyle>
          <a:p>
            <a:pPr>
              <a:defRPr/>
            </a:pPr>
            <a:endParaRPr lang="es-ES"/>
          </a:p>
        </p:txBody>
      </p:sp>
      <p:sp>
        <p:nvSpPr>
          <p:cNvPr id="7" name="22 Marcador de número de diapositiva"/>
          <p:cNvSpPr>
            <a:spLocks noGrp="1"/>
          </p:cNvSpPr>
          <p:nvPr>
            <p:ph type="sldNum" sz="quarter" idx="12"/>
          </p:nvPr>
        </p:nvSpPr>
        <p:spPr/>
        <p:txBody>
          <a:bodyPr/>
          <a:lstStyle>
            <a:lvl1pPr>
              <a:defRPr/>
            </a:lvl1pPr>
          </a:lstStyle>
          <a:p>
            <a:pPr>
              <a:defRPr/>
            </a:pPr>
            <a:fld id="{F4EC8518-E5E5-423A-A2AF-2043132C5101}" type="slidenum">
              <a:rPr lang="es-ES"/>
              <a:pPr>
                <a:defRPr/>
              </a:pPr>
              <a:t>‹#›</a:t>
            </a:fld>
            <a:endParaRPr lang="es-ES"/>
          </a:p>
        </p:txBody>
      </p:sp>
    </p:spTree>
    <p:extLst>
      <p:ext uri="{BB962C8B-B14F-4D97-AF65-F5344CB8AC3E}">
        <p14:creationId xmlns:p14="http://schemas.microsoft.com/office/powerpoint/2010/main" val="319667352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s-ES" smtClean="0"/>
              <a:t>Haga clic para modificar el estilo de texto del patrón</a:t>
            </a:r>
          </a:p>
        </p:txBody>
      </p:sp>
      <p:sp>
        <p:nvSpPr>
          <p:cNvPr id="4" name="3 Marcador de texto"/>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s-ES" smtClean="0"/>
              <a:t>Haga clic para modificar el estilo de texto del patrón</a:t>
            </a:r>
          </a:p>
        </p:txBody>
      </p:sp>
      <p:sp>
        <p:nvSpPr>
          <p:cNvPr id="5" name="4 Marcador de contenido"/>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contenido"/>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6 Marcador de fecha"/>
          <p:cNvSpPr>
            <a:spLocks noGrp="1"/>
          </p:cNvSpPr>
          <p:nvPr>
            <p:ph type="dt" sz="half" idx="10"/>
          </p:nvPr>
        </p:nvSpPr>
        <p:spPr>
          <a:xfrm>
            <a:off x="4791075" y="6481763"/>
            <a:ext cx="2130425" cy="301625"/>
          </a:xfrm>
        </p:spPr>
        <p:txBody>
          <a:bodyPr/>
          <a:lstStyle>
            <a:lvl1pPr>
              <a:defRPr/>
            </a:lvl1pPr>
          </a:lstStyle>
          <a:p>
            <a:pPr>
              <a:defRPr/>
            </a:pPr>
            <a:fld id="{1701AA0C-D92F-4756-B363-F767F610899B}" type="datetimeFigureOut">
              <a:rPr lang="es-ES"/>
              <a:pPr>
                <a:defRPr/>
              </a:pPr>
              <a:t>12/11/2014</a:t>
            </a:fld>
            <a:endParaRPr lang="es-ES"/>
          </a:p>
        </p:txBody>
      </p:sp>
      <p:sp>
        <p:nvSpPr>
          <p:cNvPr id="8" name="7 Marcador de pie de página"/>
          <p:cNvSpPr>
            <a:spLocks noGrp="1"/>
          </p:cNvSpPr>
          <p:nvPr>
            <p:ph type="ftr" sz="quarter" idx="11"/>
          </p:nvPr>
        </p:nvSpPr>
        <p:spPr>
          <a:xfrm>
            <a:off x="457200" y="6481763"/>
            <a:ext cx="4260850" cy="301625"/>
          </a:xfrm>
        </p:spPr>
        <p:txBody>
          <a:bodyPr/>
          <a:lstStyle>
            <a:lvl1pPr>
              <a:defRPr/>
            </a:lvl1pPr>
          </a:lstStyle>
          <a:p>
            <a:pPr>
              <a:defRPr/>
            </a:pPr>
            <a:endParaRPr lang="es-ES"/>
          </a:p>
        </p:txBody>
      </p:sp>
      <p:sp>
        <p:nvSpPr>
          <p:cNvPr id="9" name="8 Marcador de número de diapositiva"/>
          <p:cNvSpPr>
            <a:spLocks noGrp="1"/>
          </p:cNvSpPr>
          <p:nvPr>
            <p:ph type="sldNum" sz="quarter" idx="12"/>
          </p:nvPr>
        </p:nvSpPr>
        <p:spPr>
          <a:xfrm>
            <a:off x="7589838" y="6483350"/>
            <a:ext cx="503237" cy="301625"/>
          </a:xfrm>
        </p:spPr>
        <p:txBody>
          <a:bodyPr/>
          <a:lstStyle>
            <a:lvl1pPr algn="ctr">
              <a:defRPr/>
            </a:lvl1pPr>
          </a:lstStyle>
          <a:p>
            <a:pPr>
              <a:defRPr/>
            </a:pPr>
            <a:fld id="{A5F34696-B329-42BC-830E-BAB307A181DF}" type="slidenum">
              <a:rPr lang="es-ES"/>
              <a:pPr>
                <a:defRPr/>
              </a:pPr>
              <a:t>‹#›</a:t>
            </a:fld>
            <a:endParaRPr lang="es-ES"/>
          </a:p>
        </p:txBody>
      </p:sp>
    </p:spTree>
    <p:extLst>
      <p:ext uri="{BB962C8B-B14F-4D97-AF65-F5344CB8AC3E}">
        <p14:creationId xmlns:p14="http://schemas.microsoft.com/office/powerpoint/2010/main" val="2626351319"/>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E2E8F5C3-B703-4CED-9720-4CBBC4DBB3A1}" type="datetimeFigureOut">
              <a:rPr lang="es-ES"/>
              <a:pPr>
                <a:defRPr/>
              </a:pPr>
              <a:t>12/11/2014</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05430B1E-A353-4C9B-BA67-08D0643EEA42}" type="slidenum">
              <a:rPr lang="es-ES"/>
              <a:pPr>
                <a:defRPr/>
              </a:pPr>
              <a:t>‹#›</a:t>
            </a:fld>
            <a:endParaRPr lang="es-ES"/>
          </a:p>
        </p:txBody>
      </p:sp>
    </p:spTree>
    <p:extLst>
      <p:ext uri="{BB962C8B-B14F-4D97-AF65-F5344CB8AC3E}">
        <p14:creationId xmlns:p14="http://schemas.microsoft.com/office/powerpoint/2010/main" val="143749174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b="0"/>
            </a:lvl1pPr>
          </a:lstStyle>
          <a:p>
            <a:r>
              <a:rPr lang="es-ES" smtClean="0"/>
              <a:t>Haga clic para modificar el estilo de título del patrón</a:t>
            </a:r>
            <a:endParaRPr lang="en-US"/>
          </a:p>
        </p:txBody>
      </p:sp>
      <p:sp>
        <p:nvSpPr>
          <p:cNvPr id="3" name="13 Marcador de fecha"/>
          <p:cNvSpPr>
            <a:spLocks noGrp="1"/>
          </p:cNvSpPr>
          <p:nvPr>
            <p:ph type="dt" sz="half" idx="10"/>
          </p:nvPr>
        </p:nvSpPr>
        <p:spPr/>
        <p:txBody>
          <a:bodyPr/>
          <a:lstStyle>
            <a:lvl1pPr>
              <a:defRPr/>
            </a:lvl1pPr>
          </a:lstStyle>
          <a:p>
            <a:pPr>
              <a:defRPr/>
            </a:pPr>
            <a:fld id="{2916BC9D-639F-4260-865D-20E09EFAA279}" type="datetimeFigureOut">
              <a:rPr lang="es-ES"/>
              <a:pPr>
                <a:defRPr/>
              </a:pPr>
              <a:t>12/11/2014</a:t>
            </a:fld>
            <a:endParaRPr lang="es-ES"/>
          </a:p>
        </p:txBody>
      </p:sp>
      <p:sp>
        <p:nvSpPr>
          <p:cNvPr id="4" name="2 Marcador de pie de página"/>
          <p:cNvSpPr>
            <a:spLocks noGrp="1"/>
          </p:cNvSpPr>
          <p:nvPr>
            <p:ph type="ftr" sz="quarter" idx="11"/>
          </p:nvPr>
        </p:nvSpPr>
        <p:spPr/>
        <p:txBody>
          <a:bodyPr/>
          <a:lstStyle>
            <a:lvl1pPr>
              <a:defRPr/>
            </a:lvl1pPr>
          </a:lstStyle>
          <a:p>
            <a:pPr>
              <a:defRPr/>
            </a:pPr>
            <a:endParaRPr lang="es-ES"/>
          </a:p>
        </p:txBody>
      </p:sp>
      <p:sp>
        <p:nvSpPr>
          <p:cNvPr id="5" name="22 Marcador de número de diapositiva"/>
          <p:cNvSpPr>
            <a:spLocks noGrp="1"/>
          </p:cNvSpPr>
          <p:nvPr>
            <p:ph type="sldNum" sz="quarter" idx="12"/>
          </p:nvPr>
        </p:nvSpPr>
        <p:spPr/>
        <p:txBody>
          <a:bodyPr/>
          <a:lstStyle>
            <a:lvl1pPr>
              <a:defRPr/>
            </a:lvl1pPr>
          </a:lstStyle>
          <a:p>
            <a:pPr>
              <a:defRPr/>
            </a:pPr>
            <a:fld id="{EA0806E2-22C0-4B98-B56E-137189AE3C98}" type="slidenum">
              <a:rPr lang="es-ES"/>
              <a:pPr>
                <a:defRPr/>
              </a:pPr>
              <a:t>‹#›</a:t>
            </a:fld>
            <a:endParaRPr lang="es-ES"/>
          </a:p>
        </p:txBody>
      </p:sp>
    </p:spTree>
    <p:extLst>
      <p:ext uri="{BB962C8B-B14F-4D97-AF65-F5344CB8AC3E}">
        <p14:creationId xmlns:p14="http://schemas.microsoft.com/office/powerpoint/2010/main" val="306475107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3 Marcador de fecha"/>
          <p:cNvSpPr>
            <a:spLocks noGrp="1"/>
          </p:cNvSpPr>
          <p:nvPr>
            <p:ph type="dt" sz="half" idx="10"/>
          </p:nvPr>
        </p:nvSpPr>
        <p:spPr/>
        <p:txBody>
          <a:bodyPr/>
          <a:lstStyle>
            <a:lvl1pPr>
              <a:defRPr/>
            </a:lvl1pPr>
          </a:lstStyle>
          <a:p>
            <a:pPr>
              <a:defRPr/>
            </a:pPr>
            <a:fld id="{255A12B3-594F-47E0-9138-B27FB3673E52}" type="datetimeFigureOut">
              <a:rPr lang="es-ES"/>
              <a:pPr>
                <a:defRPr/>
              </a:pPr>
              <a:t>12/11/2014</a:t>
            </a:fld>
            <a:endParaRPr lang="es-ES"/>
          </a:p>
        </p:txBody>
      </p:sp>
      <p:sp>
        <p:nvSpPr>
          <p:cNvPr id="3" name="2 Marcador de pie de página"/>
          <p:cNvSpPr>
            <a:spLocks noGrp="1"/>
          </p:cNvSpPr>
          <p:nvPr>
            <p:ph type="ftr" sz="quarter" idx="11"/>
          </p:nvPr>
        </p:nvSpPr>
        <p:spPr/>
        <p:txBody>
          <a:bodyPr/>
          <a:lstStyle>
            <a:lvl1pPr>
              <a:defRPr/>
            </a:lvl1pPr>
          </a:lstStyle>
          <a:p>
            <a:pPr>
              <a:defRPr/>
            </a:pPr>
            <a:endParaRPr lang="es-ES"/>
          </a:p>
        </p:txBody>
      </p:sp>
      <p:sp>
        <p:nvSpPr>
          <p:cNvPr id="4" name="22 Marcador de número de diapositiva"/>
          <p:cNvSpPr>
            <a:spLocks noGrp="1"/>
          </p:cNvSpPr>
          <p:nvPr>
            <p:ph type="sldNum" sz="quarter" idx="12"/>
          </p:nvPr>
        </p:nvSpPr>
        <p:spPr/>
        <p:txBody>
          <a:bodyPr/>
          <a:lstStyle>
            <a:lvl1pPr>
              <a:defRPr/>
            </a:lvl1pPr>
          </a:lstStyle>
          <a:p>
            <a:pPr>
              <a:defRPr/>
            </a:pPr>
            <a:fld id="{1A3BCABA-D053-452A-97F2-706C59DBCC58}" type="slidenum">
              <a:rPr lang="es-ES"/>
              <a:pPr>
                <a:defRPr/>
              </a:pPr>
              <a:t>‹#›</a:t>
            </a:fld>
            <a:endParaRPr lang="es-ES"/>
          </a:p>
        </p:txBody>
      </p:sp>
    </p:spTree>
    <p:extLst>
      <p:ext uri="{BB962C8B-B14F-4D97-AF65-F5344CB8AC3E}">
        <p14:creationId xmlns:p14="http://schemas.microsoft.com/office/powerpoint/2010/main" val="39556978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lang="es-ES" smtClean="0"/>
              <a:t>Haga clic para modificar el estilo de título del patrón</a:t>
            </a:r>
            <a:endParaRPr lang="en-US"/>
          </a:p>
        </p:txBody>
      </p:sp>
      <p:sp>
        <p:nvSpPr>
          <p:cNvPr id="3" name="2 Marcador de texto"/>
          <p:cNvSpPr>
            <a:spLocks noGrp="1"/>
          </p:cNvSpPr>
          <p:nvPr>
            <p:ph type="body" idx="2"/>
          </p:nvPr>
        </p:nvSpPr>
        <p:spPr>
          <a:xfrm>
            <a:off x="1135856" y="367664"/>
            <a:ext cx="2438400" cy="5943600"/>
          </a:xfrm>
        </p:spPr>
        <p:txBody>
          <a:bodyPr/>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es-ES" smtClean="0"/>
              <a:t>Haga clic para modificar el estilo de texto del patrón</a:t>
            </a:r>
          </a:p>
        </p:txBody>
      </p:sp>
      <p:sp>
        <p:nvSpPr>
          <p:cNvPr id="4" name="3 Marcador de contenido"/>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fecha"/>
          <p:cNvSpPr>
            <a:spLocks noGrp="1"/>
          </p:cNvSpPr>
          <p:nvPr>
            <p:ph type="dt" sz="half" idx="10"/>
          </p:nvPr>
        </p:nvSpPr>
        <p:spPr>
          <a:xfrm>
            <a:off x="6278563" y="6556375"/>
            <a:ext cx="2133600" cy="301625"/>
          </a:xfrm>
        </p:spPr>
        <p:txBody>
          <a:bodyPr/>
          <a:lstStyle>
            <a:lvl1pPr>
              <a:defRPr sz="900"/>
            </a:lvl1pPr>
          </a:lstStyle>
          <a:p>
            <a:pPr>
              <a:defRPr/>
            </a:pPr>
            <a:fld id="{DAEB489B-9B63-4063-8AB5-F77C8A732747}" type="datetimeFigureOut">
              <a:rPr lang="es-ES"/>
              <a:pPr>
                <a:defRPr/>
              </a:pPr>
              <a:t>12/11/2014</a:t>
            </a:fld>
            <a:endParaRPr lang="es-ES"/>
          </a:p>
        </p:txBody>
      </p:sp>
      <p:sp>
        <p:nvSpPr>
          <p:cNvPr id="6" name="5 Marcador de pie de página"/>
          <p:cNvSpPr>
            <a:spLocks noGrp="1"/>
          </p:cNvSpPr>
          <p:nvPr>
            <p:ph type="ftr" sz="quarter" idx="11"/>
          </p:nvPr>
        </p:nvSpPr>
        <p:spPr>
          <a:xfrm>
            <a:off x="1135063" y="6556375"/>
            <a:ext cx="5143500" cy="301625"/>
          </a:xfrm>
        </p:spPr>
        <p:txBody>
          <a:bodyPr/>
          <a:lstStyle>
            <a:lvl1pPr>
              <a:defRPr sz="900"/>
            </a:lvl1pPr>
          </a:lstStyle>
          <a:p>
            <a:pPr>
              <a:defRPr/>
            </a:pPr>
            <a:endParaRPr lang="es-ES"/>
          </a:p>
        </p:txBody>
      </p:sp>
      <p:sp>
        <p:nvSpPr>
          <p:cNvPr id="7" name="6 Marcador de número de diapositiva"/>
          <p:cNvSpPr>
            <a:spLocks noGrp="1"/>
          </p:cNvSpPr>
          <p:nvPr>
            <p:ph type="sldNum" sz="quarter" idx="12"/>
          </p:nvPr>
        </p:nvSpPr>
        <p:spPr>
          <a:xfrm>
            <a:off x="8410575" y="6556375"/>
            <a:ext cx="503238" cy="301625"/>
          </a:xfrm>
        </p:spPr>
        <p:txBody>
          <a:bodyPr/>
          <a:lstStyle>
            <a:lvl1pPr>
              <a:defRPr sz="900"/>
            </a:lvl1pPr>
          </a:lstStyle>
          <a:p>
            <a:pPr>
              <a:defRPr/>
            </a:pPr>
            <a:fld id="{988CD258-E909-4ADB-84A4-366F0F7F879C}" type="slidenum">
              <a:rPr lang="es-ES"/>
              <a:pPr>
                <a:defRPr/>
              </a:pPr>
              <a:t>‹#›</a:t>
            </a:fld>
            <a:endParaRPr lang="es-ES"/>
          </a:p>
        </p:txBody>
      </p:sp>
    </p:spTree>
    <p:extLst>
      <p:ext uri="{BB962C8B-B14F-4D97-AF65-F5344CB8AC3E}">
        <p14:creationId xmlns:p14="http://schemas.microsoft.com/office/powerpoint/2010/main" val="472481041"/>
      </p:ext>
    </p:extLst>
  </p:cSld>
  <p:clrMapOvr>
    <a:overrideClrMapping bg1="dk1" tx1="lt1" bg2="dk2" tx2="lt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19456" y="150896"/>
            <a:ext cx="914400" cy="6400800"/>
          </a:xfrm>
        </p:spPr>
        <p:txBody>
          <a:bodyPr vert="vert270" anchor="b"/>
          <a:lstStyle>
            <a:lvl1pPr marL="0" algn="l">
              <a:buNone/>
              <a:defRPr sz="3000" b="0" cap="all" baseline="0"/>
            </a:lvl1pPr>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1138237" y="373966"/>
            <a:ext cx="7333488" cy="5486400"/>
          </a:xfrm>
          <a:solidFill>
            <a:schemeClr val="bg2">
              <a:shade val="50000"/>
            </a:schemeClr>
          </a:solidFill>
        </p:spPr>
        <p:txBody>
          <a:bodyPr>
            <a:normAutofit/>
          </a:bodyPr>
          <a:lstStyle>
            <a:lvl1pPr marL="0" indent="0">
              <a:buNone/>
              <a:defRPr sz="3200"/>
            </a:lvl1pPr>
          </a:lstStyle>
          <a:p>
            <a:pPr lvl="0"/>
            <a:r>
              <a:rPr lang="es-ES" noProof="0" smtClean="0"/>
              <a:t>Haga clic en el icono para agregar una imagen</a:t>
            </a:r>
            <a:endParaRPr lang="en-US" noProof="0" dirty="0"/>
          </a:p>
        </p:txBody>
      </p:sp>
      <p:sp>
        <p:nvSpPr>
          <p:cNvPr id="4" name="3 Marcador de texto"/>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a:r>
              <a:rPr lang="es-ES" smtClean="0"/>
              <a:t>Haga clic para modificar el estilo de texto del patrón</a:t>
            </a:r>
          </a:p>
        </p:txBody>
      </p:sp>
      <p:sp>
        <p:nvSpPr>
          <p:cNvPr id="5" name="4 Marcador de fecha"/>
          <p:cNvSpPr>
            <a:spLocks noGrp="1"/>
          </p:cNvSpPr>
          <p:nvPr>
            <p:ph type="dt" sz="half" idx="10"/>
          </p:nvPr>
        </p:nvSpPr>
        <p:spPr>
          <a:xfrm>
            <a:off x="6108700" y="6556375"/>
            <a:ext cx="2101850" cy="301625"/>
          </a:xfrm>
        </p:spPr>
        <p:txBody>
          <a:bodyPr/>
          <a:lstStyle>
            <a:lvl1pPr>
              <a:defRPr sz="900"/>
            </a:lvl1pPr>
          </a:lstStyle>
          <a:p>
            <a:pPr>
              <a:defRPr/>
            </a:pPr>
            <a:fld id="{95BD45F1-F2F0-4768-ADB8-1AB44846ACAF}" type="datetimeFigureOut">
              <a:rPr lang="es-ES"/>
              <a:pPr>
                <a:defRPr/>
              </a:pPr>
              <a:t>12/11/2014</a:t>
            </a:fld>
            <a:endParaRPr lang="es-ES"/>
          </a:p>
        </p:txBody>
      </p:sp>
      <p:sp>
        <p:nvSpPr>
          <p:cNvPr id="6" name="5 Marcador de pie de página"/>
          <p:cNvSpPr>
            <a:spLocks noGrp="1"/>
          </p:cNvSpPr>
          <p:nvPr>
            <p:ph type="ftr" sz="quarter" idx="11"/>
          </p:nvPr>
        </p:nvSpPr>
        <p:spPr>
          <a:xfrm>
            <a:off x="1169988" y="6557963"/>
            <a:ext cx="4948237" cy="301625"/>
          </a:xfrm>
        </p:spPr>
        <p:txBody>
          <a:bodyPr/>
          <a:lstStyle>
            <a:lvl1pPr>
              <a:defRPr sz="900"/>
            </a:lvl1pPr>
          </a:lstStyle>
          <a:p>
            <a:pPr>
              <a:defRPr/>
            </a:pPr>
            <a:endParaRPr lang="es-ES"/>
          </a:p>
        </p:txBody>
      </p:sp>
      <p:sp>
        <p:nvSpPr>
          <p:cNvPr id="7" name="6 Marcador de número de diapositiva"/>
          <p:cNvSpPr>
            <a:spLocks noGrp="1"/>
          </p:cNvSpPr>
          <p:nvPr>
            <p:ph type="sldNum" sz="quarter" idx="12"/>
          </p:nvPr>
        </p:nvSpPr>
        <p:spPr>
          <a:xfrm>
            <a:off x="8216900" y="6556375"/>
            <a:ext cx="366713" cy="301625"/>
          </a:xfrm>
        </p:spPr>
        <p:txBody>
          <a:bodyPr/>
          <a:lstStyle>
            <a:lvl1pPr algn="ctr">
              <a:defRPr sz="900"/>
            </a:lvl1pPr>
          </a:lstStyle>
          <a:p>
            <a:pPr>
              <a:defRPr/>
            </a:pPr>
            <a:fld id="{36AAD301-DE54-47E3-8F99-7ECC37710A70}" type="slidenum">
              <a:rPr lang="es-ES"/>
              <a:pPr>
                <a:defRPr/>
              </a:pPr>
              <a:t>‹#›</a:t>
            </a:fld>
            <a:endParaRPr lang="es-ES"/>
          </a:p>
        </p:txBody>
      </p:sp>
    </p:spTree>
    <p:extLst>
      <p:ext uri="{BB962C8B-B14F-4D97-AF65-F5344CB8AC3E}">
        <p14:creationId xmlns:p14="http://schemas.microsoft.com/office/powerpoint/2010/main" val="1779907271"/>
      </p:ext>
    </p:extLst>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13 Marcador de fecha"/>
          <p:cNvSpPr>
            <a:spLocks noGrp="1"/>
          </p:cNvSpPr>
          <p:nvPr>
            <p:ph type="dt" sz="half" idx="10"/>
          </p:nvPr>
        </p:nvSpPr>
        <p:spPr/>
        <p:txBody>
          <a:bodyPr/>
          <a:lstStyle>
            <a:lvl1pPr>
              <a:defRPr/>
            </a:lvl1pPr>
          </a:lstStyle>
          <a:p>
            <a:pPr>
              <a:defRPr/>
            </a:pPr>
            <a:fld id="{A2C23924-CDF1-4AF3-A328-DF82A92C1D95}" type="datetimeFigureOut">
              <a:rPr lang="es-ES"/>
              <a:pPr>
                <a:defRPr/>
              </a:pPr>
              <a:t>12/11/2014</a:t>
            </a:fld>
            <a:endParaRPr lang="es-ES"/>
          </a:p>
        </p:txBody>
      </p:sp>
      <p:sp>
        <p:nvSpPr>
          <p:cNvPr id="5" name="2 Marcador de pie de página"/>
          <p:cNvSpPr>
            <a:spLocks noGrp="1"/>
          </p:cNvSpPr>
          <p:nvPr>
            <p:ph type="ftr" sz="quarter" idx="11"/>
          </p:nvPr>
        </p:nvSpPr>
        <p:spPr/>
        <p:txBody>
          <a:bodyPr/>
          <a:lstStyle>
            <a:lvl1pPr>
              <a:defRPr/>
            </a:lvl1pPr>
          </a:lstStyle>
          <a:p>
            <a:pPr>
              <a:defRPr/>
            </a:pPr>
            <a:endParaRPr lang="es-ES"/>
          </a:p>
        </p:txBody>
      </p:sp>
      <p:sp>
        <p:nvSpPr>
          <p:cNvPr id="6" name="22 Marcador de número de diapositiva"/>
          <p:cNvSpPr>
            <a:spLocks noGrp="1"/>
          </p:cNvSpPr>
          <p:nvPr>
            <p:ph type="sldNum" sz="quarter" idx="12"/>
          </p:nvPr>
        </p:nvSpPr>
        <p:spPr/>
        <p:txBody>
          <a:bodyPr/>
          <a:lstStyle>
            <a:lvl1pPr>
              <a:defRPr/>
            </a:lvl1pPr>
          </a:lstStyle>
          <a:p>
            <a:pPr>
              <a:defRPr/>
            </a:pPr>
            <a:fld id="{BA608FBE-95B5-4C02-B91F-9887FC2D2ED9}" type="slidenum">
              <a:rPr lang="es-ES"/>
              <a:pPr>
                <a:defRPr/>
              </a:pPr>
              <a:t>‹#›</a:t>
            </a:fld>
            <a:endParaRPr lang="es-ES"/>
          </a:p>
        </p:txBody>
      </p:sp>
    </p:spTree>
    <p:extLst>
      <p:ext uri="{BB962C8B-B14F-4D97-AF65-F5344CB8AC3E}">
        <p14:creationId xmlns:p14="http://schemas.microsoft.com/office/powerpoint/2010/main" val="317349896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781800" y="381000"/>
            <a:ext cx="1905000" cy="5486400"/>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381000"/>
            <a:ext cx="6248400" cy="54864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13 Marcador de fecha"/>
          <p:cNvSpPr>
            <a:spLocks noGrp="1"/>
          </p:cNvSpPr>
          <p:nvPr>
            <p:ph type="dt" sz="half" idx="10"/>
          </p:nvPr>
        </p:nvSpPr>
        <p:spPr/>
        <p:txBody>
          <a:bodyPr/>
          <a:lstStyle>
            <a:lvl1pPr>
              <a:defRPr/>
            </a:lvl1pPr>
          </a:lstStyle>
          <a:p>
            <a:pPr>
              <a:defRPr/>
            </a:pPr>
            <a:fld id="{95282248-7EA5-46BF-A799-95874F8B737C}" type="datetimeFigureOut">
              <a:rPr lang="es-ES"/>
              <a:pPr>
                <a:defRPr/>
              </a:pPr>
              <a:t>12/11/2014</a:t>
            </a:fld>
            <a:endParaRPr lang="es-ES"/>
          </a:p>
        </p:txBody>
      </p:sp>
      <p:sp>
        <p:nvSpPr>
          <p:cNvPr id="5" name="2 Marcador de pie de página"/>
          <p:cNvSpPr>
            <a:spLocks noGrp="1"/>
          </p:cNvSpPr>
          <p:nvPr>
            <p:ph type="ftr" sz="quarter" idx="11"/>
          </p:nvPr>
        </p:nvSpPr>
        <p:spPr/>
        <p:txBody>
          <a:bodyPr/>
          <a:lstStyle>
            <a:lvl1pPr>
              <a:defRPr/>
            </a:lvl1pPr>
          </a:lstStyle>
          <a:p>
            <a:pPr>
              <a:defRPr/>
            </a:pPr>
            <a:endParaRPr lang="es-ES"/>
          </a:p>
        </p:txBody>
      </p:sp>
      <p:sp>
        <p:nvSpPr>
          <p:cNvPr id="6" name="22 Marcador de número de diapositiva"/>
          <p:cNvSpPr>
            <a:spLocks noGrp="1"/>
          </p:cNvSpPr>
          <p:nvPr>
            <p:ph type="sldNum" sz="quarter" idx="12"/>
          </p:nvPr>
        </p:nvSpPr>
        <p:spPr/>
        <p:txBody>
          <a:bodyPr/>
          <a:lstStyle>
            <a:lvl1pPr>
              <a:defRPr/>
            </a:lvl1pPr>
          </a:lstStyle>
          <a:p>
            <a:pPr>
              <a:defRPr/>
            </a:pPr>
            <a:fld id="{2DD07A8B-8D19-4218-9C06-60466BAFE04B}" type="slidenum">
              <a:rPr lang="es-ES"/>
              <a:pPr>
                <a:defRPr/>
              </a:pPr>
              <a:t>‹#›</a:t>
            </a:fld>
            <a:endParaRPr lang="es-ES"/>
          </a:p>
        </p:txBody>
      </p:sp>
    </p:spTree>
    <p:extLst>
      <p:ext uri="{BB962C8B-B14F-4D97-AF65-F5344CB8AC3E}">
        <p14:creationId xmlns:p14="http://schemas.microsoft.com/office/powerpoint/2010/main" val="186233018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4" name="7 Redondear rectángulo de esquina diagonal"/>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7 Título"/>
          <p:cNvSpPr>
            <a:spLocks noGrp="1"/>
          </p:cNvSpPr>
          <p:nvPr>
            <p:ph type="ctrTitle"/>
          </p:nvPr>
        </p:nvSpPr>
        <p:spPr>
          <a:xfrm>
            <a:off x="464234" y="381001"/>
            <a:ext cx="8229600" cy="2209800"/>
          </a:xfrm>
        </p:spPr>
        <p:txBody>
          <a:bodyPr lIns="45720" rIns="228600"/>
          <a:lstStyle>
            <a:lvl1pPr marL="0" algn="r">
              <a:defRPr sz="4800"/>
            </a:lvl1pPr>
            <a:extLst/>
          </a:lstStyle>
          <a:p>
            <a:r>
              <a:rPr lang="es-ES" smtClean="0"/>
              <a:t>Haga clic para modificar el estilo de título del patrón</a:t>
            </a:r>
            <a:endParaRPr lang="en-US"/>
          </a:p>
        </p:txBody>
      </p:sp>
      <p:sp>
        <p:nvSpPr>
          <p:cNvPr id="9" name="8 Subtítulo"/>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s-ES" smtClean="0"/>
              <a:t>Haga clic para modificar el estilo de subtítulo del patrón</a:t>
            </a:r>
            <a:endParaRPr lang="en-US"/>
          </a:p>
        </p:txBody>
      </p:sp>
      <p:sp>
        <p:nvSpPr>
          <p:cNvPr id="5" name="9 Marcador de fecha"/>
          <p:cNvSpPr>
            <a:spLocks noGrp="1"/>
          </p:cNvSpPr>
          <p:nvPr>
            <p:ph type="dt" sz="half" idx="10"/>
          </p:nvPr>
        </p:nvSpPr>
        <p:spPr>
          <a:xfrm>
            <a:off x="5562600" y="6508750"/>
            <a:ext cx="3001963" cy="274638"/>
          </a:xfrm>
        </p:spPr>
        <p:txBody>
          <a:bodyPr vert="horz" rtlCol="0"/>
          <a:lstStyle>
            <a:lvl1pPr>
              <a:defRPr/>
            </a:lvl1pPr>
            <a:extLst/>
          </a:lstStyle>
          <a:p>
            <a:pPr>
              <a:defRPr/>
            </a:pPr>
            <a:fld id="{EC61659D-9616-4AE2-BC8A-CBDB64345242}" type="datetimeFigureOut">
              <a:rPr lang="es-ES"/>
              <a:pPr>
                <a:defRPr/>
              </a:pPr>
              <a:t>12/11/2014</a:t>
            </a:fld>
            <a:endParaRPr lang="es-ES"/>
          </a:p>
        </p:txBody>
      </p:sp>
      <p:sp>
        <p:nvSpPr>
          <p:cNvPr id="6" name="10 Marcador de número de diapositiva"/>
          <p:cNvSpPr>
            <a:spLocks noGrp="1"/>
          </p:cNvSpPr>
          <p:nvPr>
            <p:ph type="sldNum" sz="quarter" idx="11"/>
          </p:nvPr>
        </p:nvSpPr>
        <p:spPr>
          <a:xfrm>
            <a:off x="8639175" y="6508750"/>
            <a:ext cx="463550" cy="274638"/>
          </a:xfrm>
        </p:spPr>
        <p:txBody>
          <a:bodyPr vert="horz" rtlCol="0"/>
          <a:lstStyle>
            <a:lvl1pPr>
              <a:defRPr>
                <a:solidFill>
                  <a:schemeClr val="tx2">
                    <a:shade val="90000"/>
                  </a:schemeClr>
                </a:solidFill>
              </a:defRPr>
            </a:lvl1pPr>
            <a:extLst/>
          </a:lstStyle>
          <a:p>
            <a:pPr>
              <a:defRPr/>
            </a:pPr>
            <a:fld id="{0C4EF59A-93C3-433F-9E1E-7CD382F61204}" type="slidenum">
              <a:rPr lang="es-ES"/>
              <a:pPr>
                <a:defRPr/>
              </a:pPr>
              <a:t>‹#›</a:t>
            </a:fld>
            <a:endParaRPr lang="es-ES"/>
          </a:p>
        </p:txBody>
      </p:sp>
      <p:sp>
        <p:nvSpPr>
          <p:cNvPr id="7" name="11 Marcador de pie de página"/>
          <p:cNvSpPr>
            <a:spLocks noGrp="1"/>
          </p:cNvSpPr>
          <p:nvPr>
            <p:ph type="ftr" sz="quarter" idx="12"/>
          </p:nvPr>
        </p:nvSpPr>
        <p:spPr>
          <a:xfrm>
            <a:off x="1600200" y="6508750"/>
            <a:ext cx="3906838" cy="274638"/>
          </a:xfrm>
        </p:spPr>
        <p:txBody>
          <a:bodyPr vert="horz" rtlCol="0"/>
          <a:lstStyle>
            <a:lvl1pPr>
              <a:defRPr/>
            </a:lvl1pPr>
            <a:extLst/>
          </a:lstStyle>
          <a:p>
            <a:pPr>
              <a:defRPr/>
            </a:pPr>
            <a:endParaRPr lang="es-ES"/>
          </a:p>
        </p:txBody>
      </p:sp>
    </p:spTree>
    <p:extLst>
      <p:ext uri="{BB962C8B-B14F-4D97-AF65-F5344CB8AC3E}">
        <p14:creationId xmlns:p14="http://schemas.microsoft.com/office/powerpoint/2010/main" val="41253083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4" name="7 Rectángulo"/>
          <p:cNvSpPr/>
          <p:nvPr/>
        </p:nvSpPr>
        <p:spPr>
          <a:xfrm>
            <a:off x="588963" y="1423988"/>
            <a:ext cx="8001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 name="1 Título"/>
          <p:cNvSpPr>
            <a:spLocks noGrp="1"/>
          </p:cNvSpPr>
          <p:nvPr>
            <p:ph type="title"/>
          </p:nvPr>
        </p:nvSpPr>
        <p:spPr/>
        <p:txBody>
          <a:bodyPr/>
          <a:lstStyle>
            <a:extLst/>
          </a:lstStyle>
          <a:p>
            <a:r>
              <a:rPr lang="es-ES" smtClean="0"/>
              <a:t>Haga clic para modificar el estilo de título del patrón</a:t>
            </a:r>
            <a:endParaRPr lang="en-US"/>
          </a:p>
        </p:txBody>
      </p:sp>
      <p:sp>
        <p:nvSpPr>
          <p:cNvPr id="3" name="2 Marcador de contenido"/>
          <p:cNvSpPr>
            <a:spLocks noGrp="1"/>
          </p:cNvSpPr>
          <p:nvPr>
            <p:ph idx="1"/>
          </p:nvPr>
        </p:nvSpPr>
        <p:spPr/>
        <p:txBody>
          <a:bodyPr/>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3 Marcador de fecha"/>
          <p:cNvSpPr>
            <a:spLocks noGrp="1"/>
          </p:cNvSpPr>
          <p:nvPr>
            <p:ph type="dt" sz="half" idx="10"/>
          </p:nvPr>
        </p:nvSpPr>
        <p:spPr/>
        <p:txBody>
          <a:bodyPr/>
          <a:lstStyle>
            <a:lvl1pPr>
              <a:defRPr/>
            </a:lvl1pPr>
            <a:extLst/>
          </a:lstStyle>
          <a:p>
            <a:pPr>
              <a:defRPr/>
            </a:pPr>
            <a:fld id="{529DD551-C3CD-4CEF-9D78-95B77C2A14CA}" type="datetimeFigureOut">
              <a:rPr lang="es-ES"/>
              <a:pPr>
                <a:defRPr/>
              </a:pPr>
              <a:t>12/11/2014</a:t>
            </a:fld>
            <a:endParaRPr lang="es-ES"/>
          </a:p>
        </p:txBody>
      </p:sp>
      <p:sp>
        <p:nvSpPr>
          <p:cNvPr id="6" name="4 Marcador de pie de página"/>
          <p:cNvSpPr>
            <a:spLocks noGrp="1"/>
          </p:cNvSpPr>
          <p:nvPr>
            <p:ph type="ftr" sz="quarter" idx="11"/>
          </p:nvPr>
        </p:nvSpPr>
        <p:spPr/>
        <p:txBody>
          <a:bodyPr/>
          <a:lstStyle>
            <a:lvl1pPr>
              <a:defRPr/>
            </a:lvl1pPr>
            <a:extLst/>
          </a:lstStyle>
          <a:p>
            <a:pPr>
              <a:defRPr/>
            </a:pPr>
            <a:endParaRPr lang="es-ES"/>
          </a:p>
        </p:txBody>
      </p:sp>
      <p:sp>
        <p:nvSpPr>
          <p:cNvPr id="7" name="5 Marcador de número de diapositiva"/>
          <p:cNvSpPr>
            <a:spLocks noGrp="1"/>
          </p:cNvSpPr>
          <p:nvPr>
            <p:ph type="sldNum" sz="quarter" idx="12"/>
          </p:nvPr>
        </p:nvSpPr>
        <p:spPr/>
        <p:txBody>
          <a:bodyPr/>
          <a:lstStyle>
            <a:lvl1pPr>
              <a:defRPr/>
            </a:lvl1pPr>
            <a:extLst/>
          </a:lstStyle>
          <a:p>
            <a:pPr>
              <a:defRPr/>
            </a:pPr>
            <a:fld id="{41B9A1DC-BE9C-467F-88DD-AC25DC6FCD53}" type="slidenum">
              <a:rPr lang="es-ES"/>
              <a:pPr>
                <a:defRPr/>
              </a:pPr>
              <a:t>‹#›</a:t>
            </a:fld>
            <a:endParaRPr lang="es-ES"/>
          </a:p>
        </p:txBody>
      </p:sp>
    </p:spTree>
    <p:extLst>
      <p:ext uri="{BB962C8B-B14F-4D97-AF65-F5344CB8AC3E}">
        <p14:creationId xmlns:p14="http://schemas.microsoft.com/office/powerpoint/2010/main" val="243227325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2"/>
      </p:bgRef>
    </p:bg>
    <p:spTree>
      <p:nvGrpSpPr>
        <p:cNvPr id="1" name=""/>
        <p:cNvGrpSpPr/>
        <p:nvPr/>
      </p:nvGrpSpPr>
      <p:grpSpPr>
        <a:xfrm>
          <a:off x="0" y="0"/>
          <a:ext cx="0" cy="0"/>
          <a:chOff x="0" y="0"/>
          <a:chExt cx="0" cy="0"/>
        </a:xfrm>
      </p:grpSpPr>
      <p:sp>
        <p:nvSpPr>
          <p:cNvPr id="4" name="7 Rectángulo"/>
          <p:cNvSpPr/>
          <p:nvPr/>
        </p:nvSpPr>
        <p:spPr>
          <a:xfrm>
            <a:off x="1000125" y="3267075"/>
            <a:ext cx="7407275"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 name="1 Título"/>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lang="es-ES" smtClean="0"/>
              <a:t>Haga clic para modificar el estilo de título del patrón</a:t>
            </a:r>
            <a:endParaRPr lang="en-US"/>
          </a:p>
        </p:txBody>
      </p:sp>
      <p:sp>
        <p:nvSpPr>
          <p:cNvPr id="3" name="2 Marcador de texto"/>
          <p:cNvSpPr>
            <a:spLocks noGrp="1"/>
          </p:cNvSpPr>
          <p:nvPr>
            <p:ph type="body" idx="1"/>
          </p:nvPr>
        </p:nvSpPr>
        <p:spPr>
          <a:xfrm>
            <a:off x="722313" y="3287713"/>
            <a:ext cx="7772400" cy="1509712"/>
          </a:xfrm>
        </p:spPr>
        <p:txBody>
          <a:bodyPr rIns="128016"/>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s-ES" smtClean="0"/>
              <a:t>Haga clic para modificar el estilo de texto del patrón</a:t>
            </a:r>
          </a:p>
        </p:txBody>
      </p:sp>
      <p:sp>
        <p:nvSpPr>
          <p:cNvPr id="5" name="7 Marcador de fecha"/>
          <p:cNvSpPr>
            <a:spLocks noGrp="1"/>
          </p:cNvSpPr>
          <p:nvPr>
            <p:ph type="dt" sz="half" idx="10"/>
          </p:nvPr>
        </p:nvSpPr>
        <p:spPr>
          <a:xfrm>
            <a:off x="5562600" y="6513513"/>
            <a:ext cx="3001963" cy="274637"/>
          </a:xfrm>
        </p:spPr>
        <p:txBody>
          <a:bodyPr vert="horz" rtlCol="0"/>
          <a:lstStyle>
            <a:lvl1pPr>
              <a:defRPr/>
            </a:lvl1pPr>
            <a:extLst/>
          </a:lstStyle>
          <a:p>
            <a:pPr>
              <a:defRPr/>
            </a:pPr>
            <a:fld id="{E4AA7717-5848-45A9-B478-8D6C124A2ED9}" type="datetimeFigureOut">
              <a:rPr lang="es-ES"/>
              <a:pPr>
                <a:defRPr/>
              </a:pPr>
              <a:t>12/11/2014</a:t>
            </a:fld>
            <a:endParaRPr lang="es-ES"/>
          </a:p>
        </p:txBody>
      </p:sp>
      <p:sp>
        <p:nvSpPr>
          <p:cNvPr id="6" name="8 Marcador de número de diapositiva"/>
          <p:cNvSpPr>
            <a:spLocks noGrp="1"/>
          </p:cNvSpPr>
          <p:nvPr>
            <p:ph type="sldNum" sz="quarter" idx="11"/>
          </p:nvPr>
        </p:nvSpPr>
        <p:spPr>
          <a:xfrm>
            <a:off x="8639175" y="6513513"/>
            <a:ext cx="463550" cy="274637"/>
          </a:xfrm>
        </p:spPr>
        <p:txBody>
          <a:bodyPr vert="horz" rtlCol="0"/>
          <a:lstStyle>
            <a:lvl1pPr>
              <a:defRPr>
                <a:solidFill>
                  <a:schemeClr val="tx2">
                    <a:shade val="90000"/>
                  </a:schemeClr>
                </a:solidFill>
              </a:defRPr>
            </a:lvl1pPr>
            <a:extLst/>
          </a:lstStyle>
          <a:p>
            <a:pPr>
              <a:defRPr/>
            </a:pPr>
            <a:fld id="{CAA6130A-4A46-4EB3-87BA-53481C3C9893}" type="slidenum">
              <a:rPr lang="es-ES"/>
              <a:pPr>
                <a:defRPr/>
              </a:pPr>
              <a:t>‹#›</a:t>
            </a:fld>
            <a:endParaRPr lang="es-ES"/>
          </a:p>
        </p:txBody>
      </p:sp>
      <p:sp>
        <p:nvSpPr>
          <p:cNvPr id="7" name="9 Marcador de pie de página"/>
          <p:cNvSpPr>
            <a:spLocks noGrp="1"/>
          </p:cNvSpPr>
          <p:nvPr>
            <p:ph type="ftr" sz="quarter" idx="12"/>
          </p:nvPr>
        </p:nvSpPr>
        <p:spPr>
          <a:xfrm>
            <a:off x="1600200" y="6513513"/>
            <a:ext cx="3906838" cy="274637"/>
          </a:xfrm>
        </p:spPr>
        <p:txBody>
          <a:bodyPr vert="horz" rtlCol="0"/>
          <a:lstStyle>
            <a:lvl1pPr>
              <a:defRPr/>
            </a:lvl1pPr>
            <a:extLst/>
          </a:lstStyle>
          <a:p>
            <a:pPr>
              <a:defRPr/>
            </a:pPr>
            <a:endParaRPr lang="es-ES"/>
          </a:p>
        </p:txBody>
      </p:sp>
    </p:spTree>
    <p:extLst>
      <p:ext uri="{BB962C8B-B14F-4D97-AF65-F5344CB8AC3E}">
        <p14:creationId xmlns:p14="http://schemas.microsoft.com/office/powerpoint/2010/main" val="3524949207"/>
      </p:ext>
    </p:extLst>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5" name="7 Rectángulo"/>
          <p:cNvSpPr/>
          <p:nvPr/>
        </p:nvSpPr>
        <p:spPr>
          <a:xfrm>
            <a:off x="588963" y="1423988"/>
            <a:ext cx="8001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 name="1 Título"/>
          <p:cNvSpPr>
            <a:spLocks noGrp="1"/>
          </p:cNvSpPr>
          <p:nvPr>
            <p:ph type="title"/>
          </p:nvPr>
        </p:nvSpPr>
        <p:spPr/>
        <p:txBody>
          <a:bodyPr/>
          <a:lstStyle>
            <a:extLst/>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4 Marcador de fecha"/>
          <p:cNvSpPr>
            <a:spLocks noGrp="1"/>
          </p:cNvSpPr>
          <p:nvPr>
            <p:ph type="dt" sz="half" idx="10"/>
          </p:nvPr>
        </p:nvSpPr>
        <p:spPr/>
        <p:txBody>
          <a:bodyPr/>
          <a:lstStyle>
            <a:lvl1pPr>
              <a:defRPr/>
            </a:lvl1pPr>
            <a:extLst/>
          </a:lstStyle>
          <a:p>
            <a:pPr>
              <a:defRPr/>
            </a:pPr>
            <a:fld id="{9C710591-C097-4950-B24B-3B046C0688F1}" type="datetimeFigureOut">
              <a:rPr lang="es-ES"/>
              <a:pPr>
                <a:defRPr/>
              </a:pPr>
              <a:t>12/11/2014</a:t>
            </a:fld>
            <a:endParaRPr lang="es-ES"/>
          </a:p>
        </p:txBody>
      </p:sp>
      <p:sp>
        <p:nvSpPr>
          <p:cNvPr id="7" name="5 Marcador de pie de página"/>
          <p:cNvSpPr>
            <a:spLocks noGrp="1"/>
          </p:cNvSpPr>
          <p:nvPr>
            <p:ph type="ftr" sz="quarter" idx="11"/>
          </p:nvPr>
        </p:nvSpPr>
        <p:spPr/>
        <p:txBody>
          <a:bodyPr/>
          <a:lstStyle>
            <a:lvl1pPr>
              <a:defRPr/>
            </a:lvl1pPr>
            <a:extLst/>
          </a:lstStyle>
          <a:p>
            <a:pPr>
              <a:defRPr/>
            </a:pPr>
            <a:endParaRPr lang="es-ES"/>
          </a:p>
        </p:txBody>
      </p:sp>
      <p:sp>
        <p:nvSpPr>
          <p:cNvPr id="8" name="6 Marcador de número de diapositiva"/>
          <p:cNvSpPr>
            <a:spLocks noGrp="1"/>
          </p:cNvSpPr>
          <p:nvPr>
            <p:ph type="sldNum" sz="quarter" idx="12"/>
          </p:nvPr>
        </p:nvSpPr>
        <p:spPr>
          <a:xfrm>
            <a:off x="8640763" y="6515100"/>
            <a:ext cx="465137" cy="273050"/>
          </a:xfrm>
        </p:spPr>
        <p:txBody>
          <a:bodyPr/>
          <a:lstStyle>
            <a:lvl1pPr>
              <a:defRPr/>
            </a:lvl1pPr>
            <a:extLst/>
          </a:lstStyle>
          <a:p>
            <a:pPr>
              <a:defRPr/>
            </a:pPr>
            <a:fld id="{23E0BFCC-8309-4985-AACD-5D79758952B9}" type="slidenum">
              <a:rPr lang="es-ES"/>
              <a:pPr>
                <a:defRPr/>
              </a:pPr>
              <a:t>‹#›</a:t>
            </a:fld>
            <a:endParaRPr lang="es-ES"/>
          </a:p>
        </p:txBody>
      </p:sp>
    </p:spTree>
    <p:extLst>
      <p:ext uri="{BB962C8B-B14F-4D97-AF65-F5344CB8AC3E}">
        <p14:creationId xmlns:p14="http://schemas.microsoft.com/office/powerpoint/2010/main" val="2654885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627F4FB5-00AF-41D9-97DA-04CE09C55552}" type="datetimeFigureOut">
              <a:rPr lang="es-ES"/>
              <a:pPr>
                <a:defRPr/>
              </a:pPr>
              <a:t>12/11/2014</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275AD822-7213-4589-AFF9-239BF31B6A13}" type="slidenum">
              <a:rPr lang="es-ES"/>
              <a:pPr>
                <a:defRPr/>
              </a:pPr>
              <a:t>‹#›</a:t>
            </a:fld>
            <a:endParaRPr lang="es-ES"/>
          </a:p>
        </p:txBody>
      </p:sp>
    </p:spTree>
    <p:extLst>
      <p:ext uri="{BB962C8B-B14F-4D97-AF65-F5344CB8AC3E}">
        <p14:creationId xmlns:p14="http://schemas.microsoft.com/office/powerpoint/2010/main" val="169588345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7" name="7 Rectángulo"/>
          <p:cNvSpPr/>
          <p:nvPr/>
        </p:nvSpPr>
        <p:spPr>
          <a:xfrm>
            <a:off x="617538" y="2165350"/>
            <a:ext cx="3748087"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a:defRPr/>
            </a:pPr>
            <a:endParaRPr lang="en-US"/>
          </a:p>
        </p:txBody>
      </p:sp>
      <p:sp>
        <p:nvSpPr>
          <p:cNvPr id="8" name="8 Rectángulo"/>
          <p:cNvSpPr/>
          <p:nvPr/>
        </p:nvSpPr>
        <p:spPr>
          <a:xfrm>
            <a:off x="4800600" y="2165350"/>
            <a:ext cx="3749675"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a:defRPr/>
            </a:pPr>
            <a:endParaRPr lang="en-US"/>
          </a:p>
        </p:txBody>
      </p:sp>
      <p:sp>
        <p:nvSpPr>
          <p:cNvPr id="2" name="1 Título"/>
          <p:cNvSpPr>
            <a:spLocks noGrp="1"/>
          </p:cNvSpPr>
          <p:nvPr>
            <p:ph type="title"/>
          </p:nvPr>
        </p:nvSpPr>
        <p:spPr>
          <a:xfrm>
            <a:off x="457200" y="251948"/>
            <a:ext cx="8229600" cy="1143000"/>
          </a:xfrm>
        </p:spPr>
        <p:txBody>
          <a:bodyPr/>
          <a:lstStyle>
            <a:lvl1pPr>
              <a:defRPr/>
            </a:lvl1pPr>
            <a:extLst/>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a:r>
              <a:rPr lang="es-ES" smtClean="0"/>
              <a:t>Haga clic para modificar el estilo de texto del patrón</a:t>
            </a:r>
          </a:p>
        </p:txBody>
      </p:sp>
      <p:sp>
        <p:nvSpPr>
          <p:cNvPr id="4" name="3 Marcador de texto"/>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a:r>
              <a:rPr lang="es-ES" smtClean="0"/>
              <a:t>Haga clic para modificar el estilo de texto del patrón</a:t>
            </a:r>
          </a:p>
        </p:txBody>
      </p:sp>
      <p:sp>
        <p:nvSpPr>
          <p:cNvPr id="5" name="4 Marcador de contenido"/>
          <p:cNvSpPr>
            <a:spLocks noGrp="1"/>
          </p:cNvSpPr>
          <p:nvPr>
            <p:ph sz="quarter" idx="2"/>
          </p:nvPr>
        </p:nvSpPr>
        <p:spPr>
          <a:xfrm>
            <a:off x="457200" y="2362200"/>
            <a:ext cx="4040188" cy="3941763"/>
          </a:xfrm>
        </p:spPr>
        <p:txBody>
          <a:bodyPr/>
          <a:lstStyle>
            <a:lvl1pPr>
              <a:defRPr sz="2200"/>
            </a:lvl1pPr>
            <a:lvl2pPr>
              <a:defRPr sz="2000"/>
            </a:lvl2pPr>
            <a:lvl3pPr>
              <a:defRPr sz="1800"/>
            </a:lvl3pPr>
            <a:lvl4pPr>
              <a:defRPr sz="1600"/>
            </a:lvl4pPr>
            <a:lvl5pPr>
              <a:defRPr sz="16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contenido"/>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9" name="6 Marcador de fecha"/>
          <p:cNvSpPr>
            <a:spLocks noGrp="1"/>
          </p:cNvSpPr>
          <p:nvPr>
            <p:ph type="dt" sz="half" idx="10"/>
          </p:nvPr>
        </p:nvSpPr>
        <p:spPr/>
        <p:txBody>
          <a:bodyPr/>
          <a:lstStyle>
            <a:lvl1pPr>
              <a:defRPr/>
            </a:lvl1pPr>
            <a:extLst/>
          </a:lstStyle>
          <a:p>
            <a:pPr>
              <a:defRPr/>
            </a:pPr>
            <a:fld id="{20FA0C2C-6981-4124-B48B-19AF9AC055B5}" type="datetimeFigureOut">
              <a:rPr lang="es-ES"/>
              <a:pPr>
                <a:defRPr/>
              </a:pPr>
              <a:t>12/11/2014</a:t>
            </a:fld>
            <a:endParaRPr lang="es-ES"/>
          </a:p>
        </p:txBody>
      </p:sp>
      <p:sp>
        <p:nvSpPr>
          <p:cNvPr id="10" name="7 Marcador de pie de página"/>
          <p:cNvSpPr>
            <a:spLocks noGrp="1"/>
          </p:cNvSpPr>
          <p:nvPr>
            <p:ph type="ftr" sz="quarter" idx="11"/>
          </p:nvPr>
        </p:nvSpPr>
        <p:spPr/>
        <p:txBody>
          <a:bodyPr/>
          <a:lstStyle>
            <a:lvl1pPr>
              <a:defRPr/>
            </a:lvl1pPr>
            <a:extLst/>
          </a:lstStyle>
          <a:p>
            <a:pPr>
              <a:defRPr/>
            </a:pPr>
            <a:endParaRPr lang="es-ES"/>
          </a:p>
        </p:txBody>
      </p:sp>
      <p:sp>
        <p:nvSpPr>
          <p:cNvPr id="11" name="8 Marcador de número de diapositiva"/>
          <p:cNvSpPr>
            <a:spLocks noGrp="1"/>
          </p:cNvSpPr>
          <p:nvPr>
            <p:ph type="sldNum" sz="quarter" idx="12"/>
          </p:nvPr>
        </p:nvSpPr>
        <p:spPr>
          <a:xfrm>
            <a:off x="8640763" y="6515100"/>
            <a:ext cx="465137" cy="273050"/>
          </a:xfrm>
        </p:spPr>
        <p:txBody>
          <a:bodyPr/>
          <a:lstStyle>
            <a:lvl1pPr>
              <a:defRPr/>
            </a:lvl1pPr>
            <a:extLst/>
          </a:lstStyle>
          <a:p>
            <a:pPr>
              <a:defRPr/>
            </a:pPr>
            <a:fld id="{3519C12B-B772-4D23-B651-E6283500C4E5}" type="slidenum">
              <a:rPr lang="es-ES"/>
              <a:pPr>
                <a:defRPr/>
              </a:pPr>
              <a:t>‹#›</a:t>
            </a:fld>
            <a:endParaRPr lang="es-ES"/>
          </a:p>
        </p:txBody>
      </p:sp>
    </p:spTree>
    <p:extLst>
      <p:ext uri="{BB962C8B-B14F-4D97-AF65-F5344CB8AC3E}">
        <p14:creationId xmlns:p14="http://schemas.microsoft.com/office/powerpoint/2010/main" val="208650649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 name="7 Rectángulo"/>
          <p:cNvSpPr/>
          <p:nvPr/>
        </p:nvSpPr>
        <p:spPr>
          <a:xfrm>
            <a:off x="588963" y="1423988"/>
            <a:ext cx="8001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 name="1 Título"/>
          <p:cNvSpPr>
            <a:spLocks noGrp="1"/>
          </p:cNvSpPr>
          <p:nvPr>
            <p:ph type="title"/>
          </p:nvPr>
        </p:nvSpPr>
        <p:spPr>
          <a:xfrm>
            <a:off x="457200" y="253218"/>
            <a:ext cx="8229600" cy="1143000"/>
          </a:xfrm>
        </p:spPr>
        <p:txBody>
          <a:bodyPr/>
          <a:lstStyle>
            <a:extLst/>
          </a:lstStyle>
          <a:p>
            <a:r>
              <a:rPr lang="es-ES" smtClean="0"/>
              <a:t>Haga clic para modificar el estilo de título del patrón</a:t>
            </a:r>
            <a:endParaRPr lang="en-US"/>
          </a:p>
        </p:txBody>
      </p:sp>
      <p:sp>
        <p:nvSpPr>
          <p:cNvPr id="4" name="2 Marcador de fecha"/>
          <p:cNvSpPr>
            <a:spLocks noGrp="1"/>
          </p:cNvSpPr>
          <p:nvPr>
            <p:ph type="dt" sz="half" idx="10"/>
          </p:nvPr>
        </p:nvSpPr>
        <p:spPr/>
        <p:txBody>
          <a:bodyPr/>
          <a:lstStyle>
            <a:lvl1pPr>
              <a:defRPr/>
            </a:lvl1pPr>
            <a:extLst/>
          </a:lstStyle>
          <a:p>
            <a:pPr>
              <a:defRPr/>
            </a:pPr>
            <a:fld id="{7634E905-7833-4A9D-B229-EA5A61644DBF}" type="datetimeFigureOut">
              <a:rPr lang="es-ES"/>
              <a:pPr>
                <a:defRPr/>
              </a:pPr>
              <a:t>12/11/2014</a:t>
            </a:fld>
            <a:endParaRPr lang="es-ES"/>
          </a:p>
        </p:txBody>
      </p:sp>
      <p:sp>
        <p:nvSpPr>
          <p:cNvPr id="5" name="3 Marcador de pie de página"/>
          <p:cNvSpPr>
            <a:spLocks noGrp="1"/>
          </p:cNvSpPr>
          <p:nvPr>
            <p:ph type="ftr" sz="quarter" idx="11"/>
          </p:nvPr>
        </p:nvSpPr>
        <p:spPr/>
        <p:txBody>
          <a:bodyPr/>
          <a:lstStyle>
            <a:lvl1pPr>
              <a:defRPr/>
            </a:lvl1pPr>
            <a:extLst/>
          </a:lstStyle>
          <a:p>
            <a:pPr>
              <a:defRPr/>
            </a:pPr>
            <a:endParaRPr lang="es-ES"/>
          </a:p>
        </p:txBody>
      </p:sp>
      <p:sp>
        <p:nvSpPr>
          <p:cNvPr id="6" name="4 Marcador de número de diapositiva"/>
          <p:cNvSpPr>
            <a:spLocks noGrp="1"/>
          </p:cNvSpPr>
          <p:nvPr>
            <p:ph type="sldNum" sz="quarter" idx="12"/>
          </p:nvPr>
        </p:nvSpPr>
        <p:spPr/>
        <p:txBody>
          <a:bodyPr/>
          <a:lstStyle>
            <a:lvl1pPr>
              <a:defRPr/>
            </a:lvl1pPr>
            <a:extLst/>
          </a:lstStyle>
          <a:p>
            <a:pPr>
              <a:defRPr/>
            </a:pPr>
            <a:fld id="{E95428B1-4F6E-442A-80FB-3BB0F5D01A0A}" type="slidenum">
              <a:rPr lang="es-ES"/>
              <a:pPr>
                <a:defRPr/>
              </a:pPr>
              <a:t>‹#›</a:t>
            </a:fld>
            <a:endParaRPr lang="es-ES"/>
          </a:p>
        </p:txBody>
      </p:sp>
    </p:spTree>
    <p:extLst>
      <p:ext uri="{BB962C8B-B14F-4D97-AF65-F5344CB8AC3E}">
        <p14:creationId xmlns:p14="http://schemas.microsoft.com/office/powerpoint/2010/main" val="12860098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2 Marcador de pie de página"/>
          <p:cNvSpPr>
            <a:spLocks noGrp="1"/>
          </p:cNvSpPr>
          <p:nvPr>
            <p:ph type="ftr" sz="quarter" idx="10"/>
          </p:nvPr>
        </p:nvSpPr>
        <p:spPr/>
        <p:txBody>
          <a:bodyPr/>
          <a:lstStyle>
            <a:lvl1pPr>
              <a:defRPr/>
            </a:lvl1pPr>
          </a:lstStyle>
          <a:p>
            <a:pPr>
              <a:defRPr/>
            </a:pPr>
            <a:endParaRPr lang="es-ES"/>
          </a:p>
        </p:txBody>
      </p:sp>
      <p:sp>
        <p:nvSpPr>
          <p:cNvPr id="3" name="13 Marcador de fecha"/>
          <p:cNvSpPr>
            <a:spLocks noGrp="1"/>
          </p:cNvSpPr>
          <p:nvPr>
            <p:ph type="dt" sz="half" idx="11"/>
          </p:nvPr>
        </p:nvSpPr>
        <p:spPr/>
        <p:txBody>
          <a:bodyPr/>
          <a:lstStyle>
            <a:lvl1pPr>
              <a:defRPr/>
            </a:lvl1pPr>
          </a:lstStyle>
          <a:p>
            <a:pPr>
              <a:defRPr/>
            </a:pPr>
            <a:fld id="{1E745427-65EB-487E-8D72-1765C370F653}" type="datetimeFigureOut">
              <a:rPr lang="es-ES"/>
              <a:pPr>
                <a:defRPr/>
              </a:pPr>
              <a:t>12/11/2014</a:t>
            </a:fld>
            <a:endParaRPr lang="es-ES"/>
          </a:p>
        </p:txBody>
      </p:sp>
      <p:sp>
        <p:nvSpPr>
          <p:cNvPr id="4" name="22 Marcador de número de diapositiva"/>
          <p:cNvSpPr>
            <a:spLocks noGrp="1"/>
          </p:cNvSpPr>
          <p:nvPr>
            <p:ph type="sldNum" sz="quarter" idx="12"/>
          </p:nvPr>
        </p:nvSpPr>
        <p:spPr/>
        <p:txBody>
          <a:bodyPr/>
          <a:lstStyle>
            <a:lvl1pPr>
              <a:defRPr/>
            </a:lvl1pPr>
          </a:lstStyle>
          <a:p>
            <a:pPr>
              <a:defRPr/>
            </a:pPr>
            <a:fld id="{0C61B6FF-E6CF-4AFC-918A-3809A9590F8A}" type="slidenum">
              <a:rPr lang="es-ES"/>
              <a:pPr>
                <a:defRPr/>
              </a:pPr>
              <a:t>‹#›</a:t>
            </a:fld>
            <a:endParaRPr lang="es-ES"/>
          </a:p>
        </p:txBody>
      </p:sp>
    </p:spTree>
    <p:extLst>
      <p:ext uri="{BB962C8B-B14F-4D97-AF65-F5344CB8AC3E}">
        <p14:creationId xmlns:p14="http://schemas.microsoft.com/office/powerpoint/2010/main" val="313196495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1">
        <a:schemeClr val="bg2"/>
      </p:bgRef>
    </p:bg>
    <p:spTree>
      <p:nvGrpSpPr>
        <p:cNvPr id="1" name=""/>
        <p:cNvGrpSpPr/>
        <p:nvPr/>
      </p:nvGrpSpPr>
      <p:grpSpPr>
        <a:xfrm>
          <a:off x="0" y="0"/>
          <a:ext cx="0" cy="0"/>
          <a:chOff x="0" y="0"/>
          <a:chExt cx="0" cy="0"/>
        </a:xfrm>
      </p:grpSpPr>
      <p:sp>
        <p:nvSpPr>
          <p:cNvPr id="5" name="7 Rectángulo"/>
          <p:cNvSpPr/>
          <p:nvPr/>
        </p:nvSpPr>
        <p:spPr>
          <a:xfrm>
            <a:off x="5057775" y="1057275"/>
            <a:ext cx="3748088"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 name="1 Título"/>
          <p:cNvSpPr>
            <a:spLocks noGrp="1"/>
          </p:cNvSpPr>
          <p:nvPr>
            <p:ph type="title"/>
          </p:nvPr>
        </p:nvSpPr>
        <p:spPr>
          <a:xfrm>
            <a:off x="4963136" y="304800"/>
            <a:ext cx="3931920" cy="762000"/>
          </a:xfrm>
        </p:spPr>
        <p:txBody>
          <a:bodyPr/>
          <a:lstStyle>
            <a:lvl1pPr marL="0" algn="r">
              <a:buNone/>
              <a:defRPr sz="2000" b="1"/>
            </a:lvl1pPr>
            <a:extLst/>
          </a:lstStyle>
          <a:p>
            <a:r>
              <a:rPr lang="es-ES" smtClean="0"/>
              <a:t>Haga clic para modificar el estilo de título del patrón</a:t>
            </a:r>
            <a:endParaRPr lang="en-US"/>
          </a:p>
        </p:txBody>
      </p:sp>
      <p:sp>
        <p:nvSpPr>
          <p:cNvPr id="3" name="2 Marcador de texto"/>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a:r>
              <a:rPr lang="es-ES" smtClean="0"/>
              <a:t>Haga clic para modificar el estilo de texto del patrón</a:t>
            </a:r>
          </a:p>
        </p:txBody>
      </p:sp>
      <p:sp>
        <p:nvSpPr>
          <p:cNvPr id="4" name="3 Marcador de contenido"/>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8 Marcador de fecha"/>
          <p:cNvSpPr>
            <a:spLocks noGrp="1"/>
          </p:cNvSpPr>
          <p:nvPr>
            <p:ph type="dt" sz="half" idx="10"/>
          </p:nvPr>
        </p:nvSpPr>
        <p:spPr>
          <a:xfrm>
            <a:off x="5562600" y="6513513"/>
            <a:ext cx="3001963" cy="274637"/>
          </a:xfrm>
        </p:spPr>
        <p:txBody>
          <a:bodyPr vert="horz" rtlCol="0"/>
          <a:lstStyle>
            <a:lvl1pPr>
              <a:defRPr/>
            </a:lvl1pPr>
            <a:extLst/>
          </a:lstStyle>
          <a:p>
            <a:pPr>
              <a:defRPr/>
            </a:pPr>
            <a:fld id="{36861CA4-10B4-4498-B5E9-6C3341C4E7F9}" type="datetimeFigureOut">
              <a:rPr lang="es-ES"/>
              <a:pPr>
                <a:defRPr/>
              </a:pPr>
              <a:t>12/11/2014</a:t>
            </a:fld>
            <a:endParaRPr lang="es-ES"/>
          </a:p>
        </p:txBody>
      </p:sp>
      <p:sp>
        <p:nvSpPr>
          <p:cNvPr id="7" name="9 Marcador de número de diapositiva"/>
          <p:cNvSpPr>
            <a:spLocks noGrp="1"/>
          </p:cNvSpPr>
          <p:nvPr>
            <p:ph type="sldNum" sz="quarter" idx="11"/>
          </p:nvPr>
        </p:nvSpPr>
        <p:spPr>
          <a:xfrm>
            <a:off x="8639175" y="6513513"/>
            <a:ext cx="463550" cy="274637"/>
          </a:xfrm>
        </p:spPr>
        <p:txBody>
          <a:bodyPr vert="horz" rtlCol="0"/>
          <a:lstStyle>
            <a:lvl1pPr>
              <a:defRPr>
                <a:solidFill>
                  <a:schemeClr val="tx2">
                    <a:shade val="90000"/>
                  </a:schemeClr>
                </a:solidFill>
              </a:defRPr>
            </a:lvl1pPr>
            <a:extLst/>
          </a:lstStyle>
          <a:p>
            <a:pPr>
              <a:defRPr/>
            </a:pPr>
            <a:fld id="{5D120F5B-A702-4159-8975-44FA3C4BFEA6}" type="slidenum">
              <a:rPr lang="es-ES"/>
              <a:pPr>
                <a:defRPr/>
              </a:pPr>
              <a:t>‹#›</a:t>
            </a:fld>
            <a:endParaRPr lang="es-ES"/>
          </a:p>
        </p:txBody>
      </p:sp>
      <p:sp>
        <p:nvSpPr>
          <p:cNvPr id="8" name="10 Marcador de pie de página"/>
          <p:cNvSpPr>
            <a:spLocks noGrp="1"/>
          </p:cNvSpPr>
          <p:nvPr>
            <p:ph type="ftr" sz="quarter" idx="12"/>
          </p:nvPr>
        </p:nvSpPr>
        <p:spPr>
          <a:xfrm>
            <a:off x="1600200" y="6513513"/>
            <a:ext cx="3906838" cy="274637"/>
          </a:xfrm>
        </p:spPr>
        <p:txBody>
          <a:bodyPr vert="horz" rtlCol="0"/>
          <a:lstStyle>
            <a:lvl1pPr>
              <a:defRPr/>
            </a:lvl1pPr>
            <a:extLst/>
          </a:lstStyle>
          <a:p>
            <a:pPr>
              <a:defRPr/>
            </a:pPr>
            <a:endParaRPr lang="es-ES"/>
          </a:p>
        </p:txBody>
      </p:sp>
    </p:spTree>
    <p:extLst>
      <p:ext uri="{BB962C8B-B14F-4D97-AF65-F5344CB8AC3E}">
        <p14:creationId xmlns:p14="http://schemas.microsoft.com/office/powerpoint/2010/main" val="2251424167"/>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040443" y="4724400"/>
            <a:ext cx="5486400" cy="664536"/>
          </a:xfrm>
        </p:spPr>
        <p:txBody>
          <a:bodyPr/>
          <a:lstStyle>
            <a:lvl1pPr marL="0" algn="r">
              <a:buNone/>
              <a:defRPr sz="2000" b="1"/>
            </a:lvl1pPr>
            <a:extLst/>
          </a:lstStyle>
          <a:p>
            <a:r>
              <a:rPr lang="es-ES" smtClean="0"/>
              <a:t>Haga clic para modificar el estilo de título del patrón</a:t>
            </a:r>
            <a:endParaRPr lang="en-US"/>
          </a:p>
        </p:txBody>
      </p:sp>
      <p:sp>
        <p:nvSpPr>
          <p:cNvPr id="4" name="3 Marcador de texto"/>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a:r>
              <a:rPr lang="es-ES" smtClean="0"/>
              <a:t>Haga clic para modificar el estilo de texto del patrón</a:t>
            </a:r>
          </a:p>
        </p:txBody>
      </p:sp>
      <p:sp>
        <p:nvSpPr>
          <p:cNvPr id="13" name="12 Marcador de posición de imagen"/>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extLst/>
          </a:lstStyle>
          <a:p>
            <a:pPr lvl="0"/>
            <a:r>
              <a:rPr lang="es-ES" noProof="0" smtClean="0"/>
              <a:t>Haga clic en el icono para agregar una imagen</a:t>
            </a:r>
            <a:endParaRPr lang="en-US" noProof="0" dirty="0"/>
          </a:p>
        </p:txBody>
      </p:sp>
      <p:sp>
        <p:nvSpPr>
          <p:cNvPr id="5" name="7 Marcador de fecha"/>
          <p:cNvSpPr>
            <a:spLocks noGrp="1"/>
          </p:cNvSpPr>
          <p:nvPr>
            <p:ph type="dt" sz="half" idx="10"/>
          </p:nvPr>
        </p:nvSpPr>
        <p:spPr>
          <a:xfrm>
            <a:off x="5562600" y="6508750"/>
            <a:ext cx="3001963" cy="274638"/>
          </a:xfrm>
        </p:spPr>
        <p:txBody>
          <a:bodyPr vert="horz" rtlCol="0"/>
          <a:lstStyle>
            <a:lvl1pPr>
              <a:defRPr/>
            </a:lvl1pPr>
            <a:extLst/>
          </a:lstStyle>
          <a:p>
            <a:pPr>
              <a:defRPr/>
            </a:pPr>
            <a:fld id="{9C45B142-ED29-4E90-9C20-A5A3BC34D6D4}" type="datetimeFigureOut">
              <a:rPr lang="es-ES"/>
              <a:pPr>
                <a:defRPr/>
              </a:pPr>
              <a:t>12/11/2014</a:t>
            </a:fld>
            <a:endParaRPr lang="es-ES"/>
          </a:p>
        </p:txBody>
      </p:sp>
      <p:sp>
        <p:nvSpPr>
          <p:cNvPr id="6" name="8 Marcador de número de diapositiva"/>
          <p:cNvSpPr>
            <a:spLocks noGrp="1"/>
          </p:cNvSpPr>
          <p:nvPr>
            <p:ph type="sldNum" sz="quarter" idx="11"/>
          </p:nvPr>
        </p:nvSpPr>
        <p:spPr>
          <a:xfrm>
            <a:off x="8639175" y="6508750"/>
            <a:ext cx="463550" cy="274638"/>
          </a:xfrm>
        </p:spPr>
        <p:txBody>
          <a:bodyPr vert="horz" rtlCol="0"/>
          <a:lstStyle>
            <a:lvl1pPr>
              <a:defRPr>
                <a:solidFill>
                  <a:schemeClr val="tx2">
                    <a:shade val="90000"/>
                  </a:schemeClr>
                </a:solidFill>
              </a:defRPr>
            </a:lvl1pPr>
            <a:extLst/>
          </a:lstStyle>
          <a:p>
            <a:pPr>
              <a:defRPr/>
            </a:pPr>
            <a:fld id="{1AD4734A-8C9F-4D1A-B67D-33CD8EDE48A9}" type="slidenum">
              <a:rPr lang="es-ES"/>
              <a:pPr>
                <a:defRPr/>
              </a:pPr>
              <a:t>‹#›</a:t>
            </a:fld>
            <a:endParaRPr lang="es-ES"/>
          </a:p>
        </p:txBody>
      </p:sp>
      <p:sp>
        <p:nvSpPr>
          <p:cNvPr id="7" name="9 Marcador de pie de página"/>
          <p:cNvSpPr>
            <a:spLocks noGrp="1"/>
          </p:cNvSpPr>
          <p:nvPr>
            <p:ph type="ftr" sz="quarter" idx="12"/>
          </p:nvPr>
        </p:nvSpPr>
        <p:spPr>
          <a:xfrm>
            <a:off x="1600200" y="6508750"/>
            <a:ext cx="3906838" cy="274638"/>
          </a:xfrm>
        </p:spPr>
        <p:txBody>
          <a:bodyPr vert="horz" rtlCol="0"/>
          <a:lstStyle>
            <a:lvl1pPr>
              <a:defRPr/>
            </a:lvl1pPr>
            <a:extLst/>
          </a:lstStyle>
          <a:p>
            <a:pPr>
              <a:defRPr/>
            </a:pPr>
            <a:endParaRPr lang="es-ES"/>
          </a:p>
        </p:txBody>
      </p:sp>
    </p:spTree>
    <p:extLst>
      <p:ext uri="{BB962C8B-B14F-4D97-AF65-F5344CB8AC3E}">
        <p14:creationId xmlns:p14="http://schemas.microsoft.com/office/powerpoint/2010/main" val="37578113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2 Marcador de pie de página"/>
          <p:cNvSpPr>
            <a:spLocks noGrp="1"/>
          </p:cNvSpPr>
          <p:nvPr>
            <p:ph type="ftr" sz="quarter" idx="10"/>
          </p:nvPr>
        </p:nvSpPr>
        <p:spPr/>
        <p:txBody>
          <a:bodyPr/>
          <a:lstStyle>
            <a:lvl1pPr>
              <a:defRPr/>
            </a:lvl1pPr>
          </a:lstStyle>
          <a:p>
            <a:pPr>
              <a:defRPr/>
            </a:pPr>
            <a:endParaRPr lang="es-ES"/>
          </a:p>
        </p:txBody>
      </p:sp>
      <p:sp>
        <p:nvSpPr>
          <p:cNvPr id="5" name="13 Marcador de fecha"/>
          <p:cNvSpPr>
            <a:spLocks noGrp="1"/>
          </p:cNvSpPr>
          <p:nvPr>
            <p:ph type="dt" sz="half" idx="11"/>
          </p:nvPr>
        </p:nvSpPr>
        <p:spPr/>
        <p:txBody>
          <a:bodyPr/>
          <a:lstStyle>
            <a:lvl1pPr>
              <a:defRPr/>
            </a:lvl1pPr>
          </a:lstStyle>
          <a:p>
            <a:pPr>
              <a:defRPr/>
            </a:pPr>
            <a:fld id="{70B8CA32-14C2-443C-ABE4-149A6B942729}" type="datetimeFigureOut">
              <a:rPr lang="es-ES"/>
              <a:pPr>
                <a:defRPr/>
              </a:pPr>
              <a:t>12/11/2014</a:t>
            </a:fld>
            <a:endParaRPr lang="es-ES"/>
          </a:p>
        </p:txBody>
      </p:sp>
      <p:sp>
        <p:nvSpPr>
          <p:cNvPr id="6" name="22 Marcador de número de diapositiva"/>
          <p:cNvSpPr>
            <a:spLocks noGrp="1"/>
          </p:cNvSpPr>
          <p:nvPr>
            <p:ph type="sldNum" sz="quarter" idx="12"/>
          </p:nvPr>
        </p:nvSpPr>
        <p:spPr/>
        <p:txBody>
          <a:bodyPr/>
          <a:lstStyle>
            <a:lvl1pPr>
              <a:defRPr/>
            </a:lvl1pPr>
          </a:lstStyle>
          <a:p>
            <a:pPr>
              <a:defRPr/>
            </a:pPr>
            <a:fld id="{4562C2BE-7C83-4D77-B6E0-0CD833C4F087}" type="slidenum">
              <a:rPr lang="es-ES"/>
              <a:pPr>
                <a:defRPr/>
              </a:pPr>
              <a:t>‹#›</a:t>
            </a:fld>
            <a:endParaRPr lang="es-ES"/>
          </a:p>
        </p:txBody>
      </p:sp>
    </p:spTree>
    <p:extLst>
      <p:ext uri="{BB962C8B-B14F-4D97-AF65-F5344CB8AC3E}">
        <p14:creationId xmlns:p14="http://schemas.microsoft.com/office/powerpoint/2010/main" val="338661630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lvl1pPr algn="l">
              <a:defRPr/>
            </a:lvl1pPr>
            <a:extLs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2 Marcador de pie de página"/>
          <p:cNvSpPr>
            <a:spLocks noGrp="1"/>
          </p:cNvSpPr>
          <p:nvPr>
            <p:ph type="ftr" sz="quarter" idx="10"/>
          </p:nvPr>
        </p:nvSpPr>
        <p:spPr/>
        <p:txBody>
          <a:bodyPr/>
          <a:lstStyle>
            <a:lvl1pPr>
              <a:defRPr/>
            </a:lvl1pPr>
          </a:lstStyle>
          <a:p>
            <a:pPr>
              <a:defRPr/>
            </a:pPr>
            <a:endParaRPr lang="es-ES"/>
          </a:p>
        </p:txBody>
      </p:sp>
      <p:sp>
        <p:nvSpPr>
          <p:cNvPr id="5" name="13 Marcador de fecha"/>
          <p:cNvSpPr>
            <a:spLocks noGrp="1"/>
          </p:cNvSpPr>
          <p:nvPr>
            <p:ph type="dt" sz="half" idx="11"/>
          </p:nvPr>
        </p:nvSpPr>
        <p:spPr/>
        <p:txBody>
          <a:bodyPr/>
          <a:lstStyle>
            <a:lvl1pPr>
              <a:defRPr/>
            </a:lvl1pPr>
          </a:lstStyle>
          <a:p>
            <a:pPr>
              <a:defRPr/>
            </a:pPr>
            <a:fld id="{4BF0AFF3-FA4D-4493-AF5C-308EFB19CF6F}" type="datetimeFigureOut">
              <a:rPr lang="es-ES"/>
              <a:pPr>
                <a:defRPr/>
              </a:pPr>
              <a:t>12/11/2014</a:t>
            </a:fld>
            <a:endParaRPr lang="es-ES"/>
          </a:p>
        </p:txBody>
      </p:sp>
      <p:sp>
        <p:nvSpPr>
          <p:cNvPr id="6" name="22 Marcador de número de diapositiva"/>
          <p:cNvSpPr>
            <a:spLocks noGrp="1"/>
          </p:cNvSpPr>
          <p:nvPr>
            <p:ph type="sldNum" sz="quarter" idx="12"/>
          </p:nvPr>
        </p:nvSpPr>
        <p:spPr/>
        <p:txBody>
          <a:bodyPr/>
          <a:lstStyle>
            <a:lvl1pPr>
              <a:defRPr/>
            </a:lvl1pPr>
          </a:lstStyle>
          <a:p>
            <a:pPr>
              <a:defRPr/>
            </a:pPr>
            <a:fld id="{F4B5D92D-B6E1-40B6-971A-E6F137FC3135}" type="slidenum">
              <a:rPr lang="es-ES"/>
              <a:pPr>
                <a:defRPr/>
              </a:pPr>
              <a:t>‹#›</a:t>
            </a:fld>
            <a:endParaRPr lang="es-ES"/>
          </a:p>
        </p:txBody>
      </p:sp>
    </p:spTree>
    <p:extLst>
      <p:ext uri="{BB962C8B-B14F-4D97-AF65-F5344CB8AC3E}">
        <p14:creationId xmlns:p14="http://schemas.microsoft.com/office/powerpoint/2010/main" val="278204629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8" name="7 Título"/>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s-ES" smtClean="0"/>
              <a:t>Haga clic para modificar el estilo de título del patrón</a:t>
            </a:r>
            <a:endParaRPr lang="en-US"/>
          </a:p>
        </p:txBody>
      </p:sp>
      <p:sp>
        <p:nvSpPr>
          <p:cNvPr id="9" name="8 Subtítulo"/>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s-ES" smtClean="0"/>
              <a:t>Haga clic para modificar el estilo de subtítulo del patrón</a:t>
            </a:r>
            <a:endParaRPr lang="en-US"/>
          </a:p>
        </p:txBody>
      </p:sp>
      <p:sp>
        <p:nvSpPr>
          <p:cNvPr id="4" name="13 Marcador de fecha"/>
          <p:cNvSpPr>
            <a:spLocks noGrp="1"/>
          </p:cNvSpPr>
          <p:nvPr>
            <p:ph type="dt" sz="half" idx="10"/>
          </p:nvPr>
        </p:nvSpPr>
        <p:spPr/>
        <p:txBody>
          <a:bodyPr/>
          <a:lstStyle>
            <a:lvl1pPr>
              <a:defRPr/>
            </a:lvl1pPr>
          </a:lstStyle>
          <a:p>
            <a:pPr>
              <a:defRPr/>
            </a:pPr>
            <a:fld id="{C833E92A-FC94-4545-A35B-117FC6BD95BD}" type="datetimeFigureOut">
              <a:rPr lang="es-ES"/>
              <a:pPr>
                <a:defRPr/>
              </a:pPr>
              <a:t>12/11/2014</a:t>
            </a:fld>
            <a:endParaRPr lang="es-ES"/>
          </a:p>
        </p:txBody>
      </p:sp>
      <p:sp>
        <p:nvSpPr>
          <p:cNvPr id="5" name="2 Marcador de pie de página"/>
          <p:cNvSpPr>
            <a:spLocks noGrp="1"/>
          </p:cNvSpPr>
          <p:nvPr>
            <p:ph type="ftr" sz="quarter" idx="11"/>
          </p:nvPr>
        </p:nvSpPr>
        <p:spPr/>
        <p:txBody>
          <a:bodyPr/>
          <a:lstStyle>
            <a:lvl1pPr>
              <a:defRPr/>
            </a:lvl1pPr>
          </a:lstStyle>
          <a:p>
            <a:pPr>
              <a:defRPr/>
            </a:pPr>
            <a:endParaRPr lang="es-ES"/>
          </a:p>
        </p:txBody>
      </p:sp>
      <p:sp>
        <p:nvSpPr>
          <p:cNvPr id="6" name="22 Marcador de número de diapositiva"/>
          <p:cNvSpPr>
            <a:spLocks noGrp="1"/>
          </p:cNvSpPr>
          <p:nvPr>
            <p:ph type="sldNum" sz="quarter" idx="12"/>
          </p:nvPr>
        </p:nvSpPr>
        <p:spPr/>
        <p:txBody>
          <a:bodyPr/>
          <a:lstStyle>
            <a:lvl1pPr>
              <a:defRPr/>
            </a:lvl1pPr>
          </a:lstStyle>
          <a:p>
            <a:pPr>
              <a:defRPr/>
            </a:pPr>
            <a:fld id="{5962D339-9796-43B2-A737-76B7364816C3}" type="slidenum">
              <a:rPr lang="es-ES"/>
              <a:pPr>
                <a:defRPr/>
              </a:pPr>
              <a:t>‹#›</a:t>
            </a:fld>
            <a:endParaRPr lang="es-ES"/>
          </a:p>
        </p:txBody>
      </p:sp>
    </p:spTree>
    <p:extLst>
      <p:ext uri="{BB962C8B-B14F-4D97-AF65-F5344CB8AC3E}">
        <p14:creationId xmlns:p14="http://schemas.microsoft.com/office/powerpoint/2010/main" val="37782708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13 Marcador de fecha"/>
          <p:cNvSpPr>
            <a:spLocks noGrp="1"/>
          </p:cNvSpPr>
          <p:nvPr>
            <p:ph type="dt" sz="half" idx="10"/>
          </p:nvPr>
        </p:nvSpPr>
        <p:spPr/>
        <p:txBody>
          <a:bodyPr/>
          <a:lstStyle>
            <a:lvl1pPr>
              <a:defRPr/>
            </a:lvl1pPr>
          </a:lstStyle>
          <a:p>
            <a:pPr>
              <a:defRPr/>
            </a:pPr>
            <a:fld id="{7FCDDA21-02CF-4F16-AF6F-A53440F4683B}" type="datetimeFigureOut">
              <a:rPr lang="es-ES"/>
              <a:pPr>
                <a:defRPr/>
              </a:pPr>
              <a:t>12/11/2014</a:t>
            </a:fld>
            <a:endParaRPr lang="es-ES"/>
          </a:p>
        </p:txBody>
      </p:sp>
      <p:sp>
        <p:nvSpPr>
          <p:cNvPr id="5" name="2 Marcador de pie de página"/>
          <p:cNvSpPr>
            <a:spLocks noGrp="1"/>
          </p:cNvSpPr>
          <p:nvPr>
            <p:ph type="ftr" sz="quarter" idx="11"/>
          </p:nvPr>
        </p:nvSpPr>
        <p:spPr/>
        <p:txBody>
          <a:bodyPr/>
          <a:lstStyle>
            <a:lvl1pPr>
              <a:defRPr/>
            </a:lvl1pPr>
          </a:lstStyle>
          <a:p>
            <a:pPr>
              <a:defRPr/>
            </a:pPr>
            <a:endParaRPr lang="es-ES"/>
          </a:p>
        </p:txBody>
      </p:sp>
      <p:sp>
        <p:nvSpPr>
          <p:cNvPr id="6" name="22 Marcador de número de diapositiva"/>
          <p:cNvSpPr>
            <a:spLocks noGrp="1"/>
          </p:cNvSpPr>
          <p:nvPr>
            <p:ph type="sldNum" sz="quarter" idx="12"/>
          </p:nvPr>
        </p:nvSpPr>
        <p:spPr/>
        <p:txBody>
          <a:bodyPr/>
          <a:lstStyle>
            <a:lvl1pPr>
              <a:defRPr/>
            </a:lvl1pPr>
          </a:lstStyle>
          <a:p>
            <a:pPr>
              <a:defRPr/>
            </a:pPr>
            <a:fld id="{8C5895C2-F2FF-4F2A-8B88-15B14812431A}" type="slidenum">
              <a:rPr lang="es-ES"/>
              <a:pPr>
                <a:defRPr/>
              </a:pPr>
              <a:t>‹#›</a:t>
            </a:fld>
            <a:endParaRPr lang="es-ES"/>
          </a:p>
        </p:txBody>
      </p:sp>
    </p:spTree>
    <p:extLst>
      <p:ext uri="{BB962C8B-B14F-4D97-AF65-F5344CB8AC3E}">
        <p14:creationId xmlns:p14="http://schemas.microsoft.com/office/powerpoint/2010/main" val="422617320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39FE09AD-2D62-43BF-9C87-22F168B0FB6E}" type="datetimeFigureOut">
              <a:rPr lang="es-ES"/>
              <a:pPr>
                <a:defRPr/>
              </a:pPr>
              <a:t>12/11/2014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833BB6BD-E6C9-4461-9BBE-8F9AA8E1C226}" type="slidenum">
              <a:rPr lang="es-ES"/>
              <a:pPr>
                <a:defRPr/>
              </a:pPr>
              <a:t>‹#›</a:t>
            </a:fld>
            <a:endParaRPr lang="es-ES"/>
          </a:p>
        </p:txBody>
      </p:sp>
    </p:spTree>
    <p:extLst>
      <p:ext uri="{BB962C8B-B14F-4D97-AF65-F5344CB8AC3E}">
        <p14:creationId xmlns:p14="http://schemas.microsoft.com/office/powerpoint/2010/main" val="3518541299"/>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40486AFF-28DE-4ED1-8165-9292A6AA4F21}" type="datetimeFigureOut">
              <a:rPr lang="es-ES"/>
              <a:pPr>
                <a:defRPr/>
              </a:pPr>
              <a:t>12/11/2014</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59410A99-8091-4403-8F03-0A9ABFCD5C86}" type="slidenum">
              <a:rPr lang="es-ES"/>
              <a:pPr>
                <a:defRPr/>
              </a:pPr>
              <a:t>‹#›</a:t>
            </a:fld>
            <a:endParaRPr lang="es-ES"/>
          </a:p>
        </p:txBody>
      </p:sp>
    </p:spTree>
    <p:extLst>
      <p:ext uri="{BB962C8B-B14F-4D97-AF65-F5344CB8AC3E}">
        <p14:creationId xmlns:p14="http://schemas.microsoft.com/office/powerpoint/2010/main" val="139870633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13 Marcador de fecha"/>
          <p:cNvSpPr>
            <a:spLocks noGrp="1"/>
          </p:cNvSpPr>
          <p:nvPr>
            <p:ph type="dt" sz="half" idx="10"/>
          </p:nvPr>
        </p:nvSpPr>
        <p:spPr/>
        <p:txBody>
          <a:bodyPr/>
          <a:lstStyle>
            <a:lvl1pPr>
              <a:defRPr/>
            </a:lvl1pPr>
          </a:lstStyle>
          <a:p>
            <a:pPr>
              <a:defRPr/>
            </a:pPr>
            <a:fld id="{CDAD93AE-E094-4747-8189-A03EABB1BEBA}" type="datetimeFigureOut">
              <a:rPr lang="es-ES"/>
              <a:pPr>
                <a:defRPr/>
              </a:pPr>
              <a:t>12/11/2014</a:t>
            </a:fld>
            <a:endParaRPr lang="es-ES"/>
          </a:p>
        </p:txBody>
      </p:sp>
      <p:sp>
        <p:nvSpPr>
          <p:cNvPr id="6" name="2 Marcador de pie de página"/>
          <p:cNvSpPr>
            <a:spLocks noGrp="1"/>
          </p:cNvSpPr>
          <p:nvPr>
            <p:ph type="ftr" sz="quarter" idx="11"/>
          </p:nvPr>
        </p:nvSpPr>
        <p:spPr/>
        <p:txBody>
          <a:bodyPr/>
          <a:lstStyle>
            <a:lvl1pPr>
              <a:defRPr/>
            </a:lvl1pPr>
          </a:lstStyle>
          <a:p>
            <a:pPr>
              <a:defRPr/>
            </a:pPr>
            <a:endParaRPr lang="es-ES"/>
          </a:p>
        </p:txBody>
      </p:sp>
      <p:sp>
        <p:nvSpPr>
          <p:cNvPr id="7" name="22 Marcador de número de diapositiva"/>
          <p:cNvSpPr>
            <a:spLocks noGrp="1"/>
          </p:cNvSpPr>
          <p:nvPr>
            <p:ph type="sldNum" sz="quarter" idx="12"/>
          </p:nvPr>
        </p:nvSpPr>
        <p:spPr/>
        <p:txBody>
          <a:bodyPr/>
          <a:lstStyle>
            <a:lvl1pPr>
              <a:defRPr/>
            </a:lvl1pPr>
          </a:lstStyle>
          <a:p>
            <a:pPr>
              <a:defRPr/>
            </a:pPr>
            <a:fld id="{02CF74AF-CF79-4D97-8A65-51A21AD6F544}" type="slidenum">
              <a:rPr lang="es-ES"/>
              <a:pPr>
                <a:defRPr/>
              </a:pPr>
              <a:t>‹#›</a:t>
            </a:fld>
            <a:endParaRPr lang="es-ES"/>
          </a:p>
        </p:txBody>
      </p:sp>
    </p:spTree>
    <p:extLst>
      <p:ext uri="{BB962C8B-B14F-4D97-AF65-F5344CB8AC3E}">
        <p14:creationId xmlns:p14="http://schemas.microsoft.com/office/powerpoint/2010/main" val="389047641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8229600" cy="1143000"/>
          </a:xfrm>
        </p:spPr>
        <p:txBody>
          <a:bodyPr/>
          <a:lstStyle>
            <a:lvl1pPr>
              <a:defRPr/>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s-ES" smtClean="0"/>
              <a:t>Haga clic para modificar el estilo de texto del patrón</a:t>
            </a:r>
          </a:p>
        </p:txBody>
      </p:sp>
      <p:sp>
        <p:nvSpPr>
          <p:cNvPr id="4" name="3 Marcador de texto"/>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s-ES" smtClean="0"/>
              <a:t>Haga clic para modificar el estilo de texto del patrón</a:t>
            </a:r>
          </a:p>
        </p:txBody>
      </p:sp>
      <p:sp>
        <p:nvSpPr>
          <p:cNvPr id="5" name="4 Marcador de contenido"/>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contenido"/>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13 Marcador de fecha"/>
          <p:cNvSpPr>
            <a:spLocks noGrp="1"/>
          </p:cNvSpPr>
          <p:nvPr>
            <p:ph type="dt" sz="half" idx="10"/>
          </p:nvPr>
        </p:nvSpPr>
        <p:spPr/>
        <p:txBody>
          <a:bodyPr/>
          <a:lstStyle>
            <a:lvl1pPr>
              <a:defRPr/>
            </a:lvl1pPr>
          </a:lstStyle>
          <a:p>
            <a:pPr>
              <a:defRPr/>
            </a:pPr>
            <a:fld id="{785E18DC-D8C9-4046-80F2-220480CF6DE3}" type="datetimeFigureOut">
              <a:rPr lang="es-ES"/>
              <a:pPr>
                <a:defRPr/>
              </a:pPr>
              <a:t>12/11/2014</a:t>
            </a:fld>
            <a:endParaRPr lang="es-ES"/>
          </a:p>
        </p:txBody>
      </p:sp>
      <p:sp>
        <p:nvSpPr>
          <p:cNvPr id="8" name="2 Marcador de pie de página"/>
          <p:cNvSpPr>
            <a:spLocks noGrp="1"/>
          </p:cNvSpPr>
          <p:nvPr>
            <p:ph type="ftr" sz="quarter" idx="11"/>
          </p:nvPr>
        </p:nvSpPr>
        <p:spPr/>
        <p:txBody>
          <a:bodyPr/>
          <a:lstStyle>
            <a:lvl1pPr>
              <a:defRPr/>
            </a:lvl1pPr>
          </a:lstStyle>
          <a:p>
            <a:pPr>
              <a:defRPr/>
            </a:pPr>
            <a:endParaRPr lang="es-ES"/>
          </a:p>
        </p:txBody>
      </p:sp>
      <p:sp>
        <p:nvSpPr>
          <p:cNvPr id="9" name="22 Marcador de número de diapositiva"/>
          <p:cNvSpPr>
            <a:spLocks noGrp="1"/>
          </p:cNvSpPr>
          <p:nvPr>
            <p:ph type="sldNum" sz="quarter" idx="12"/>
          </p:nvPr>
        </p:nvSpPr>
        <p:spPr/>
        <p:txBody>
          <a:bodyPr/>
          <a:lstStyle>
            <a:lvl1pPr>
              <a:defRPr/>
            </a:lvl1pPr>
          </a:lstStyle>
          <a:p>
            <a:pPr>
              <a:defRPr/>
            </a:pPr>
            <a:fld id="{2CC2F8D7-7E6A-4999-9375-9C14D9A20463}" type="slidenum">
              <a:rPr lang="es-ES"/>
              <a:pPr>
                <a:defRPr/>
              </a:pPr>
              <a:t>‹#›</a:t>
            </a:fld>
            <a:endParaRPr lang="es-ES"/>
          </a:p>
        </p:txBody>
      </p:sp>
    </p:spTree>
    <p:extLst>
      <p:ext uri="{BB962C8B-B14F-4D97-AF65-F5344CB8AC3E}">
        <p14:creationId xmlns:p14="http://schemas.microsoft.com/office/powerpoint/2010/main" val="289398851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13 Marcador de fecha"/>
          <p:cNvSpPr>
            <a:spLocks noGrp="1"/>
          </p:cNvSpPr>
          <p:nvPr>
            <p:ph type="dt" sz="half" idx="10"/>
          </p:nvPr>
        </p:nvSpPr>
        <p:spPr/>
        <p:txBody>
          <a:bodyPr/>
          <a:lstStyle>
            <a:lvl1pPr>
              <a:defRPr/>
            </a:lvl1pPr>
          </a:lstStyle>
          <a:p>
            <a:pPr>
              <a:defRPr/>
            </a:pPr>
            <a:fld id="{534F1E1D-5AD9-49B9-A3C3-C0DC75C769AA}" type="datetimeFigureOut">
              <a:rPr lang="es-ES"/>
              <a:pPr>
                <a:defRPr/>
              </a:pPr>
              <a:t>12/11/2014</a:t>
            </a:fld>
            <a:endParaRPr lang="es-ES"/>
          </a:p>
        </p:txBody>
      </p:sp>
      <p:sp>
        <p:nvSpPr>
          <p:cNvPr id="4" name="2 Marcador de pie de página"/>
          <p:cNvSpPr>
            <a:spLocks noGrp="1"/>
          </p:cNvSpPr>
          <p:nvPr>
            <p:ph type="ftr" sz="quarter" idx="11"/>
          </p:nvPr>
        </p:nvSpPr>
        <p:spPr/>
        <p:txBody>
          <a:bodyPr/>
          <a:lstStyle>
            <a:lvl1pPr>
              <a:defRPr/>
            </a:lvl1pPr>
          </a:lstStyle>
          <a:p>
            <a:pPr>
              <a:defRPr/>
            </a:pPr>
            <a:endParaRPr lang="es-ES"/>
          </a:p>
        </p:txBody>
      </p:sp>
      <p:sp>
        <p:nvSpPr>
          <p:cNvPr id="5" name="22 Marcador de número de diapositiva"/>
          <p:cNvSpPr>
            <a:spLocks noGrp="1"/>
          </p:cNvSpPr>
          <p:nvPr>
            <p:ph type="sldNum" sz="quarter" idx="12"/>
          </p:nvPr>
        </p:nvSpPr>
        <p:spPr/>
        <p:txBody>
          <a:bodyPr/>
          <a:lstStyle>
            <a:lvl1pPr>
              <a:defRPr/>
            </a:lvl1pPr>
          </a:lstStyle>
          <a:p>
            <a:pPr>
              <a:defRPr/>
            </a:pPr>
            <a:fld id="{663E78E2-80C1-4B6A-BECE-65DC6A85AF8D}" type="slidenum">
              <a:rPr lang="es-ES"/>
              <a:pPr>
                <a:defRPr/>
              </a:pPr>
              <a:t>‹#›</a:t>
            </a:fld>
            <a:endParaRPr lang="es-ES"/>
          </a:p>
        </p:txBody>
      </p:sp>
    </p:spTree>
    <p:extLst>
      <p:ext uri="{BB962C8B-B14F-4D97-AF65-F5344CB8AC3E}">
        <p14:creationId xmlns:p14="http://schemas.microsoft.com/office/powerpoint/2010/main" val="163074426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3 Marcador de fecha"/>
          <p:cNvSpPr>
            <a:spLocks noGrp="1"/>
          </p:cNvSpPr>
          <p:nvPr>
            <p:ph type="dt" sz="half" idx="10"/>
          </p:nvPr>
        </p:nvSpPr>
        <p:spPr/>
        <p:txBody>
          <a:bodyPr/>
          <a:lstStyle>
            <a:lvl1pPr>
              <a:defRPr/>
            </a:lvl1pPr>
          </a:lstStyle>
          <a:p>
            <a:pPr>
              <a:defRPr/>
            </a:pPr>
            <a:fld id="{137FB45F-7247-46F7-BEFC-B01E29F7A4D2}" type="datetimeFigureOut">
              <a:rPr lang="es-ES"/>
              <a:pPr>
                <a:defRPr/>
              </a:pPr>
              <a:t>12/11/2014</a:t>
            </a:fld>
            <a:endParaRPr lang="es-ES"/>
          </a:p>
        </p:txBody>
      </p:sp>
      <p:sp>
        <p:nvSpPr>
          <p:cNvPr id="3" name="2 Marcador de pie de página"/>
          <p:cNvSpPr>
            <a:spLocks noGrp="1"/>
          </p:cNvSpPr>
          <p:nvPr>
            <p:ph type="ftr" sz="quarter" idx="11"/>
          </p:nvPr>
        </p:nvSpPr>
        <p:spPr/>
        <p:txBody>
          <a:bodyPr/>
          <a:lstStyle>
            <a:lvl1pPr>
              <a:defRPr/>
            </a:lvl1pPr>
          </a:lstStyle>
          <a:p>
            <a:pPr>
              <a:defRPr/>
            </a:pPr>
            <a:endParaRPr lang="es-ES"/>
          </a:p>
        </p:txBody>
      </p:sp>
      <p:sp>
        <p:nvSpPr>
          <p:cNvPr id="4" name="22 Marcador de número de diapositiva"/>
          <p:cNvSpPr>
            <a:spLocks noGrp="1"/>
          </p:cNvSpPr>
          <p:nvPr>
            <p:ph type="sldNum" sz="quarter" idx="12"/>
          </p:nvPr>
        </p:nvSpPr>
        <p:spPr/>
        <p:txBody>
          <a:bodyPr/>
          <a:lstStyle>
            <a:lvl1pPr>
              <a:defRPr/>
            </a:lvl1pPr>
          </a:lstStyle>
          <a:p>
            <a:pPr>
              <a:defRPr/>
            </a:pPr>
            <a:fld id="{32E146A7-74D4-480E-89C5-02507C33F8FB}" type="slidenum">
              <a:rPr lang="es-ES"/>
              <a:pPr>
                <a:defRPr/>
              </a:pPr>
              <a:t>‹#›</a:t>
            </a:fld>
            <a:endParaRPr lang="es-ES"/>
          </a:p>
        </p:txBody>
      </p:sp>
    </p:spTree>
    <p:extLst>
      <p:ext uri="{BB962C8B-B14F-4D97-AF65-F5344CB8AC3E}">
        <p14:creationId xmlns:p14="http://schemas.microsoft.com/office/powerpoint/2010/main" val="145919460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s-ES" smtClean="0"/>
              <a:t>Haga clic para modificar el estilo de título del patrón</a:t>
            </a:r>
            <a:endParaRPr lang="en-US"/>
          </a:p>
        </p:txBody>
      </p:sp>
      <p:sp>
        <p:nvSpPr>
          <p:cNvPr id="3" name="2 Marcador de texto"/>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s-ES" smtClean="0"/>
              <a:t>Haga clic para modificar el estilo de texto del patrón</a:t>
            </a:r>
          </a:p>
        </p:txBody>
      </p:sp>
      <p:sp>
        <p:nvSpPr>
          <p:cNvPr id="4" name="3 Marcador de contenido"/>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13 Marcador de fecha"/>
          <p:cNvSpPr>
            <a:spLocks noGrp="1"/>
          </p:cNvSpPr>
          <p:nvPr>
            <p:ph type="dt" sz="half" idx="10"/>
          </p:nvPr>
        </p:nvSpPr>
        <p:spPr/>
        <p:txBody>
          <a:bodyPr/>
          <a:lstStyle>
            <a:lvl1pPr>
              <a:defRPr/>
            </a:lvl1pPr>
          </a:lstStyle>
          <a:p>
            <a:pPr>
              <a:defRPr/>
            </a:pPr>
            <a:fld id="{9E0B4CFA-F22C-4715-8CD4-B75952485193}" type="datetimeFigureOut">
              <a:rPr lang="es-ES"/>
              <a:pPr>
                <a:defRPr/>
              </a:pPr>
              <a:t>12/11/2014</a:t>
            </a:fld>
            <a:endParaRPr lang="es-ES"/>
          </a:p>
        </p:txBody>
      </p:sp>
      <p:sp>
        <p:nvSpPr>
          <p:cNvPr id="6" name="2 Marcador de pie de página"/>
          <p:cNvSpPr>
            <a:spLocks noGrp="1"/>
          </p:cNvSpPr>
          <p:nvPr>
            <p:ph type="ftr" sz="quarter" idx="11"/>
          </p:nvPr>
        </p:nvSpPr>
        <p:spPr/>
        <p:txBody>
          <a:bodyPr/>
          <a:lstStyle>
            <a:lvl1pPr>
              <a:defRPr/>
            </a:lvl1pPr>
          </a:lstStyle>
          <a:p>
            <a:pPr>
              <a:defRPr/>
            </a:pPr>
            <a:endParaRPr lang="es-ES"/>
          </a:p>
        </p:txBody>
      </p:sp>
      <p:sp>
        <p:nvSpPr>
          <p:cNvPr id="7" name="22 Marcador de número de diapositiva"/>
          <p:cNvSpPr>
            <a:spLocks noGrp="1"/>
          </p:cNvSpPr>
          <p:nvPr>
            <p:ph type="sldNum" sz="quarter" idx="12"/>
          </p:nvPr>
        </p:nvSpPr>
        <p:spPr/>
        <p:txBody>
          <a:bodyPr/>
          <a:lstStyle>
            <a:lvl1pPr>
              <a:defRPr/>
            </a:lvl1pPr>
          </a:lstStyle>
          <a:p>
            <a:pPr>
              <a:defRPr/>
            </a:pPr>
            <a:fld id="{F690F300-1D4B-4EC2-8284-3FC6756D9FE3}" type="slidenum">
              <a:rPr lang="es-ES"/>
              <a:pPr>
                <a:defRPr/>
              </a:pPr>
              <a:t>‹#›</a:t>
            </a:fld>
            <a:endParaRPr lang="es-ES"/>
          </a:p>
        </p:txBody>
      </p:sp>
    </p:spTree>
    <p:extLst>
      <p:ext uri="{BB962C8B-B14F-4D97-AF65-F5344CB8AC3E}">
        <p14:creationId xmlns:p14="http://schemas.microsoft.com/office/powerpoint/2010/main" val="145223656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s-ES" noProof="0" smtClean="0"/>
              <a:t>Haga clic en el icono para agregar una imagen</a:t>
            </a:r>
            <a:endParaRPr lang="en-US" noProof="0" dirty="0"/>
          </a:p>
        </p:txBody>
      </p:sp>
      <p:sp>
        <p:nvSpPr>
          <p:cNvPr id="4" name="3 Marcador de texto"/>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s-ES" smtClean="0"/>
              <a:t>Haga clic para modificar el estilo de texto del patrón</a:t>
            </a:r>
          </a:p>
        </p:txBody>
      </p:sp>
      <p:sp>
        <p:nvSpPr>
          <p:cNvPr id="5" name="13 Marcador de fecha"/>
          <p:cNvSpPr>
            <a:spLocks noGrp="1"/>
          </p:cNvSpPr>
          <p:nvPr>
            <p:ph type="dt" sz="half" idx="10"/>
          </p:nvPr>
        </p:nvSpPr>
        <p:spPr/>
        <p:txBody>
          <a:bodyPr/>
          <a:lstStyle>
            <a:lvl1pPr>
              <a:defRPr/>
            </a:lvl1pPr>
          </a:lstStyle>
          <a:p>
            <a:pPr>
              <a:defRPr/>
            </a:pPr>
            <a:fld id="{B2246621-F115-47F4-8191-5F0D3329A3FB}" type="datetimeFigureOut">
              <a:rPr lang="es-ES"/>
              <a:pPr>
                <a:defRPr/>
              </a:pPr>
              <a:t>12/11/2014</a:t>
            </a:fld>
            <a:endParaRPr lang="es-ES"/>
          </a:p>
        </p:txBody>
      </p:sp>
      <p:sp>
        <p:nvSpPr>
          <p:cNvPr id="6" name="2 Marcador de pie de página"/>
          <p:cNvSpPr>
            <a:spLocks noGrp="1"/>
          </p:cNvSpPr>
          <p:nvPr>
            <p:ph type="ftr" sz="quarter" idx="11"/>
          </p:nvPr>
        </p:nvSpPr>
        <p:spPr/>
        <p:txBody>
          <a:bodyPr/>
          <a:lstStyle>
            <a:lvl1pPr>
              <a:defRPr/>
            </a:lvl1pPr>
          </a:lstStyle>
          <a:p>
            <a:pPr>
              <a:defRPr/>
            </a:pPr>
            <a:endParaRPr lang="es-ES"/>
          </a:p>
        </p:txBody>
      </p:sp>
      <p:sp>
        <p:nvSpPr>
          <p:cNvPr id="7" name="22 Marcador de número de diapositiva"/>
          <p:cNvSpPr>
            <a:spLocks noGrp="1"/>
          </p:cNvSpPr>
          <p:nvPr>
            <p:ph type="sldNum" sz="quarter" idx="12"/>
          </p:nvPr>
        </p:nvSpPr>
        <p:spPr/>
        <p:txBody>
          <a:bodyPr/>
          <a:lstStyle>
            <a:lvl1pPr>
              <a:defRPr/>
            </a:lvl1pPr>
          </a:lstStyle>
          <a:p>
            <a:pPr>
              <a:defRPr/>
            </a:pPr>
            <a:fld id="{950FA2F9-9890-4C0C-B16F-EC40F7185BF6}" type="slidenum">
              <a:rPr lang="es-ES"/>
              <a:pPr>
                <a:defRPr/>
              </a:pPr>
              <a:t>‹#›</a:t>
            </a:fld>
            <a:endParaRPr lang="es-ES"/>
          </a:p>
        </p:txBody>
      </p:sp>
    </p:spTree>
    <p:extLst>
      <p:ext uri="{BB962C8B-B14F-4D97-AF65-F5344CB8AC3E}">
        <p14:creationId xmlns:p14="http://schemas.microsoft.com/office/powerpoint/2010/main" val="421681300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13 Marcador de fecha"/>
          <p:cNvSpPr>
            <a:spLocks noGrp="1"/>
          </p:cNvSpPr>
          <p:nvPr>
            <p:ph type="dt" sz="half" idx="10"/>
          </p:nvPr>
        </p:nvSpPr>
        <p:spPr/>
        <p:txBody>
          <a:bodyPr/>
          <a:lstStyle>
            <a:lvl1pPr>
              <a:defRPr/>
            </a:lvl1pPr>
          </a:lstStyle>
          <a:p>
            <a:pPr>
              <a:defRPr/>
            </a:pPr>
            <a:fld id="{763EF4BE-9BDE-4AA2-A3AC-1925A36E9A22}" type="datetimeFigureOut">
              <a:rPr lang="es-ES"/>
              <a:pPr>
                <a:defRPr/>
              </a:pPr>
              <a:t>12/11/2014</a:t>
            </a:fld>
            <a:endParaRPr lang="es-ES"/>
          </a:p>
        </p:txBody>
      </p:sp>
      <p:sp>
        <p:nvSpPr>
          <p:cNvPr id="5" name="2 Marcador de pie de página"/>
          <p:cNvSpPr>
            <a:spLocks noGrp="1"/>
          </p:cNvSpPr>
          <p:nvPr>
            <p:ph type="ftr" sz="quarter" idx="11"/>
          </p:nvPr>
        </p:nvSpPr>
        <p:spPr/>
        <p:txBody>
          <a:bodyPr/>
          <a:lstStyle>
            <a:lvl1pPr>
              <a:defRPr/>
            </a:lvl1pPr>
          </a:lstStyle>
          <a:p>
            <a:pPr>
              <a:defRPr/>
            </a:pPr>
            <a:endParaRPr lang="es-ES"/>
          </a:p>
        </p:txBody>
      </p:sp>
      <p:sp>
        <p:nvSpPr>
          <p:cNvPr id="6" name="22 Marcador de número de diapositiva"/>
          <p:cNvSpPr>
            <a:spLocks noGrp="1"/>
          </p:cNvSpPr>
          <p:nvPr>
            <p:ph type="sldNum" sz="quarter" idx="12"/>
          </p:nvPr>
        </p:nvSpPr>
        <p:spPr/>
        <p:txBody>
          <a:bodyPr/>
          <a:lstStyle>
            <a:lvl1pPr>
              <a:defRPr/>
            </a:lvl1pPr>
          </a:lstStyle>
          <a:p>
            <a:pPr>
              <a:defRPr/>
            </a:pPr>
            <a:fld id="{14500623-99D2-46BF-B31F-129150BCAD87}" type="slidenum">
              <a:rPr lang="es-ES"/>
              <a:pPr>
                <a:defRPr/>
              </a:pPr>
              <a:t>‹#›</a:t>
            </a:fld>
            <a:endParaRPr lang="es-ES"/>
          </a:p>
        </p:txBody>
      </p:sp>
    </p:spTree>
    <p:extLst>
      <p:ext uri="{BB962C8B-B14F-4D97-AF65-F5344CB8AC3E}">
        <p14:creationId xmlns:p14="http://schemas.microsoft.com/office/powerpoint/2010/main" val="52678866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13 Marcador de fecha"/>
          <p:cNvSpPr>
            <a:spLocks noGrp="1"/>
          </p:cNvSpPr>
          <p:nvPr>
            <p:ph type="dt" sz="half" idx="10"/>
          </p:nvPr>
        </p:nvSpPr>
        <p:spPr/>
        <p:txBody>
          <a:bodyPr/>
          <a:lstStyle>
            <a:lvl1pPr>
              <a:defRPr/>
            </a:lvl1pPr>
          </a:lstStyle>
          <a:p>
            <a:pPr>
              <a:defRPr/>
            </a:pPr>
            <a:fld id="{DBF95DFC-8070-456E-AD79-A6B838B1937F}" type="datetimeFigureOut">
              <a:rPr lang="es-ES"/>
              <a:pPr>
                <a:defRPr/>
              </a:pPr>
              <a:t>12/11/2014</a:t>
            </a:fld>
            <a:endParaRPr lang="es-ES"/>
          </a:p>
        </p:txBody>
      </p:sp>
      <p:sp>
        <p:nvSpPr>
          <p:cNvPr id="5" name="2 Marcador de pie de página"/>
          <p:cNvSpPr>
            <a:spLocks noGrp="1"/>
          </p:cNvSpPr>
          <p:nvPr>
            <p:ph type="ftr" sz="quarter" idx="11"/>
          </p:nvPr>
        </p:nvSpPr>
        <p:spPr/>
        <p:txBody>
          <a:bodyPr/>
          <a:lstStyle>
            <a:lvl1pPr>
              <a:defRPr/>
            </a:lvl1pPr>
          </a:lstStyle>
          <a:p>
            <a:pPr>
              <a:defRPr/>
            </a:pPr>
            <a:endParaRPr lang="es-ES"/>
          </a:p>
        </p:txBody>
      </p:sp>
      <p:sp>
        <p:nvSpPr>
          <p:cNvPr id="6" name="22 Marcador de número de diapositiva"/>
          <p:cNvSpPr>
            <a:spLocks noGrp="1"/>
          </p:cNvSpPr>
          <p:nvPr>
            <p:ph type="sldNum" sz="quarter" idx="12"/>
          </p:nvPr>
        </p:nvSpPr>
        <p:spPr/>
        <p:txBody>
          <a:bodyPr/>
          <a:lstStyle>
            <a:lvl1pPr>
              <a:defRPr/>
            </a:lvl1pPr>
          </a:lstStyle>
          <a:p>
            <a:pPr>
              <a:defRPr/>
            </a:pPr>
            <a:fld id="{BB3C3601-1A3D-4885-8FB8-472503FA8B31}" type="slidenum">
              <a:rPr lang="es-ES"/>
              <a:pPr>
                <a:defRPr/>
              </a:pPr>
              <a:t>‹#›</a:t>
            </a:fld>
            <a:endParaRPr lang="es-ES"/>
          </a:p>
        </p:txBody>
      </p:sp>
    </p:spTree>
    <p:extLst>
      <p:ext uri="{BB962C8B-B14F-4D97-AF65-F5344CB8AC3E}">
        <p14:creationId xmlns:p14="http://schemas.microsoft.com/office/powerpoint/2010/main" val="175000548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xAndClipArt">
  <p:cSld name="Título y texto e imágenes prediseñadas">
    <p:spTree>
      <p:nvGrpSpPr>
        <p:cNvPr id="1" name=""/>
        <p:cNvGrpSpPr/>
        <p:nvPr/>
      </p:nvGrpSpPr>
      <p:grpSpPr>
        <a:xfrm>
          <a:off x="0" y="0"/>
          <a:ext cx="0" cy="0"/>
          <a:chOff x="0" y="0"/>
          <a:chExt cx="0" cy="0"/>
        </a:xfrm>
      </p:grpSpPr>
      <p:sp>
        <p:nvSpPr>
          <p:cNvPr id="2" name="1 Título"/>
          <p:cNvSpPr>
            <a:spLocks noGrp="1"/>
          </p:cNvSpPr>
          <p:nvPr>
            <p:ph type="title"/>
          </p:nvPr>
        </p:nvSpPr>
        <p:spPr>
          <a:xfrm>
            <a:off x="457200" y="533400"/>
            <a:ext cx="8229600" cy="1143000"/>
          </a:xfr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457200" y="1828800"/>
            <a:ext cx="4038600" cy="43021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imágenes prediseñadas"/>
          <p:cNvSpPr>
            <a:spLocks noGrp="1"/>
          </p:cNvSpPr>
          <p:nvPr>
            <p:ph type="clipArt" sz="half" idx="2"/>
          </p:nvPr>
        </p:nvSpPr>
        <p:spPr>
          <a:xfrm>
            <a:off x="4648200" y="1828800"/>
            <a:ext cx="4038600" cy="4302125"/>
          </a:xfrm>
        </p:spPr>
        <p:txBody>
          <a:bodyPr rtlCol="0">
            <a:normAutofit/>
          </a:bodyPr>
          <a:lstStyle/>
          <a:p>
            <a:pPr lvl="0"/>
            <a:endParaRPr lang="es-ES" noProof="0" smtClean="0"/>
          </a:p>
        </p:txBody>
      </p:sp>
      <p:sp>
        <p:nvSpPr>
          <p:cNvPr id="5" name="4 Marcador de fecha"/>
          <p:cNvSpPr>
            <a:spLocks noGrp="1"/>
          </p:cNvSpPr>
          <p:nvPr>
            <p:ph type="dt" sz="half" idx="10"/>
          </p:nvPr>
        </p:nvSpPr>
        <p:spPr>
          <a:xfrm>
            <a:off x="457200" y="6248400"/>
            <a:ext cx="1676400" cy="457200"/>
          </a:xfrm>
        </p:spPr>
        <p:txBody>
          <a:bodyPr/>
          <a:lstStyle>
            <a:lvl1pPr>
              <a:defRPr/>
            </a:lvl1pPr>
          </a:lstStyle>
          <a:p>
            <a:pPr>
              <a:defRPr/>
            </a:pPr>
            <a:endParaRPr lang="es-ES"/>
          </a:p>
        </p:txBody>
      </p:sp>
      <p:sp>
        <p:nvSpPr>
          <p:cNvPr id="6" name="5 Marcador de pie de página"/>
          <p:cNvSpPr>
            <a:spLocks noGrp="1"/>
          </p:cNvSpPr>
          <p:nvPr>
            <p:ph type="ftr" sz="quarter" idx="11"/>
          </p:nvPr>
        </p:nvSpPr>
        <p:spPr>
          <a:xfrm>
            <a:off x="3124200" y="6248400"/>
            <a:ext cx="2895600" cy="457200"/>
          </a:xfrm>
        </p:spPr>
        <p:txBody>
          <a:bodyPr/>
          <a:lstStyle>
            <a:lvl1pPr>
              <a:defRPr/>
            </a:lvl1pPr>
          </a:lstStyle>
          <a:p>
            <a:pPr>
              <a:defRPr/>
            </a:pPr>
            <a:endParaRPr lang="es-ES"/>
          </a:p>
        </p:txBody>
      </p:sp>
      <p:sp>
        <p:nvSpPr>
          <p:cNvPr id="7" name="6 Marcador de número de diapositiva"/>
          <p:cNvSpPr>
            <a:spLocks noGrp="1"/>
          </p:cNvSpPr>
          <p:nvPr>
            <p:ph type="sldNum" sz="quarter" idx="12"/>
          </p:nvPr>
        </p:nvSpPr>
        <p:spPr>
          <a:xfrm>
            <a:off x="6781800" y="6248400"/>
            <a:ext cx="1905000" cy="457200"/>
          </a:xfrm>
        </p:spPr>
        <p:txBody>
          <a:bodyPr/>
          <a:lstStyle>
            <a:lvl1pPr>
              <a:defRPr/>
            </a:lvl1pPr>
          </a:lstStyle>
          <a:p>
            <a:pPr>
              <a:defRPr/>
            </a:pPr>
            <a:fld id="{F18071CD-F6E3-4236-B8EC-128E0FF7103C}" type="slidenum">
              <a:rPr lang="es-ES"/>
              <a:pPr>
                <a:defRPr/>
              </a:pPr>
              <a:t>‹#›</a:t>
            </a:fld>
            <a:endParaRPr lang="es-ES"/>
          </a:p>
        </p:txBody>
      </p:sp>
    </p:spTree>
    <p:extLst>
      <p:ext uri="{BB962C8B-B14F-4D97-AF65-F5344CB8AC3E}">
        <p14:creationId xmlns:p14="http://schemas.microsoft.com/office/powerpoint/2010/main" val="48183631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4" name="12 Rectángulo"/>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14 Rectángulo"/>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16 Rectángulo"/>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17 Rectángulo"/>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18 Conector recto"/>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a:defRPr/>
            </a:pPr>
            <a:endParaRPr lang="en-US"/>
          </a:p>
        </p:txBody>
      </p:sp>
      <p:sp>
        <p:nvSpPr>
          <p:cNvPr id="11" name="19 Conector recto"/>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a:defRPr/>
            </a:pPr>
            <a:endParaRPr lang="en-US"/>
          </a:p>
        </p:txBody>
      </p:sp>
      <p:sp>
        <p:nvSpPr>
          <p:cNvPr id="12" name="20 Conector recto"/>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3" name="23 Conector recto"/>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a:defRPr/>
            </a:pPr>
            <a:endParaRPr lang="en-US"/>
          </a:p>
        </p:txBody>
      </p:sp>
      <p:sp>
        <p:nvSpPr>
          <p:cNvPr id="14" name="24 Conector recto"/>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5" name="25 Conector recto"/>
          <p:cNvSpPr>
            <a:spLocks noChangeShapeType="1"/>
          </p:cNvSpPr>
          <p:nvPr/>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6" name="26 Rectángulo"/>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7" name="27 Elipse"/>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8" name="28 Elipse"/>
          <p:cNvSpPr/>
          <p:nvPr/>
        </p:nvSpPr>
        <p:spPr bwMode="auto">
          <a:xfrm>
            <a:off x="1309688"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9" name="29 Elipse"/>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0" name="30 Elipse"/>
          <p:cNvSpPr/>
          <p:nvPr/>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1" name="31 Elipse"/>
          <p:cNvSpPr/>
          <p:nvPr/>
        </p:nvSpPr>
        <p:spPr>
          <a:xfrm>
            <a:off x="1905000" y="4495800"/>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8" name="7 Título"/>
          <p:cNvSpPr>
            <a:spLocks noGrp="1"/>
          </p:cNvSpPr>
          <p:nvPr>
            <p:ph type="ctrTitle"/>
          </p:nvPr>
        </p:nvSpPr>
        <p:spPr>
          <a:xfrm>
            <a:off x="2286000" y="3124200"/>
            <a:ext cx="6172200" cy="1894362"/>
          </a:xfrm>
        </p:spPr>
        <p:txBody>
          <a:bodyPr/>
          <a:lstStyle>
            <a:lvl1pPr>
              <a:defRPr b="1"/>
            </a:lvl1pPr>
          </a:lstStyle>
          <a:p>
            <a:r>
              <a:rPr lang="es-ES" smtClean="0"/>
              <a:t>Haga clic para modificar el estilo de título del patrón</a:t>
            </a:r>
            <a:endParaRPr lang="en-US"/>
          </a:p>
        </p:txBody>
      </p:sp>
      <p:sp>
        <p:nvSpPr>
          <p:cNvPr id="9" name="8 Subtítulo"/>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s-ES" smtClean="0"/>
              <a:t>Haga clic para modificar el estilo de subtítulo del patrón</a:t>
            </a:r>
            <a:endParaRPr lang="en-US"/>
          </a:p>
        </p:txBody>
      </p:sp>
      <p:sp>
        <p:nvSpPr>
          <p:cNvPr id="22" name="27 Marcador de fecha"/>
          <p:cNvSpPr>
            <a:spLocks noGrp="1"/>
          </p:cNvSpPr>
          <p:nvPr>
            <p:ph type="dt" sz="half" idx="10"/>
          </p:nvPr>
        </p:nvSpPr>
        <p:spPr bwMode="auto">
          <a:xfrm rot="5400000">
            <a:off x="7764463" y="1174750"/>
            <a:ext cx="2286000" cy="381000"/>
          </a:xfrm>
        </p:spPr>
        <p:txBody>
          <a:bodyPr/>
          <a:lstStyle>
            <a:lvl1pPr>
              <a:defRPr/>
            </a:lvl1pPr>
          </a:lstStyle>
          <a:p>
            <a:pPr>
              <a:defRPr/>
            </a:pPr>
            <a:fld id="{90689755-44FC-4142-ADAC-51BA5A424F80}" type="datetimeFigureOut">
              <a:rPr lang="es-ES"/>
              <a:pPr>
                <a:defRPr/>
              </a:pPr>
              <a:t>12/11/2014</a:t>
            </a:fld>
            <a:endParaRPr lang="es-ES"/>
          </a:p>
        </p:txBody>
      </p:sp>
      <p:sp>
        <p:nvSpPr>
          <p:cNvPr id="23" name="16 Marcador de pie de página"/>
          <p:cNvSpPr>
            <a:spLocks noGrp="1"/>
          </p:cNvSpPr>
          <p:nvPr>
            <p:ph type="ftr" sz="quarter" idx="11"/>
          </p:nvPr>
        </p:nvSpPr>
        <p:spPr bwMode="auto">
          <a:xfrm rot="5400000">
            <a:off x="7077076" y="4181475"/>
            <a:ext cx="3657600" cy="384175"/>
          </a:xfrm>
        </p:spPr>
        <p:txBody>
          <a:bodyPr/>
          <a:lstStyle>
            <a:lvl1pPr>
              <a:defRPr/>
            </a:lvl1pPr>
          </a:lstStyle>
          <a:p>
            <a:pPr>
              <a:defRPr/>
            </a:pPr>
            <a:endParaRPr lang="es-ES"/>
          </a:p>
        </p:txBody>
      </p:sp>
      <p:sp>
        <p:nvSpPr>
          <p:cNvPr id="24" name="28 Marcador de número de diapositiva"/>
          <p:cNvSpPr>
            <a:spLocks noGrp="1"/>
          </p:cNvSpPr>
          <p:nvPr>
            <p:ph type="sldNum" sz="quarter" idx="12"/>
          </p:nvPr>
        </p:nvSpPr>
        <p:spPr bwMode="auto">
          <a:xfrm>
            <a:off x="1325563" y="4929188"/>
            <a:ext cx="609600" cy="517525"/>
          </a:xfrm>
        </p:spPr>
        <p:txBody>
          <a:bodyPr/>
          <a:lstStyle>
            <a:lvl1pPr>
              <a:defRPr/>
            </a:lvl1pPr>
          </a:lstStyle>
          <a:p>
            <a:pPr>
              <a:defRPr/>
            </a:pPr>
            <a:fld id="{0A376387-04A2-4CA5-8D68-F6B07231D577}" type="slidenum">
              <a:rPr lang="es-ES"/>
              <a:pPr>
                <a:defRPr/>
              </a:pPr>
              <a:t>‹#›</a:t>
            </a:fld>
            <a:endParaRPr lang="es-ES"/>
          </a:p>
        </p:txBody>
      </p:sp>
    </p:spTree>
    <p:extLst>
      <p:ext uri="{BB962C8B-B14F-4D97-AF65-F5344CB8AC3E}">
        <p14:creationId xmlns:p14="http://schemas.microsoft.com/office/powerpoint/2010/main" val="3487364640"/>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1F2B3597-D125-4E5A-8F04-48F786DD94EB}" type="datetimeFigureOut">
              <a:rPr lang="es-ES"/>
              <a:pPr>
                <a:defRPr/>
              </a:pPr>
              <a:t>12/11/2014</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0033F6E4-CEE1-4F0A-A25C-23E5DEDE4C69}" type="slidenum">
              <a:rPr lang="es-ES"/>
              <a:pPr>
                <a:defRPr/>
              </a:pPr>
              <a:t>‹#›</a:t>
            </a:fld>
            <a:endParaRPr lang="es-ES"/>
          </a:p>
        </p:txBody>
      </p:sp>
    </p:spTree>
    <p:extLst>
      <p:ext uri="{BB962C8B-B14F-4D97-AF65-F5344CB8AC3E}">
        <p14:creationId xmlns:p14="http://schemas.microsoft.com/office/powerpoint/2010/main" val="185421640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8" name="7 Marcador de contenido"/>
          <p:cNvSpPr>
            <a:spLocks noGrp="1"/>
          </p:cNvSpPr>
          <p:nvPr>
            <p:ph sz="quarter" idx="1"/>
          </p:nvPr>
        </p:nvSpPr>
        <p:spPr>
          <a:xfrm>
            <a:off x="457200" y="1600200"/>
            <a:ext cx="7467600" cy="487375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6 Marcador de fecha"/>
          <p:cNvSpPr>
            <a:spLocks noGrp="1"/>
          </p:cNvSpPr>
          <p:nvPr>
            <p:ph type="dt" sz="half" idx="10"/>
          </p:nvPr>
        </p:nvSpPr>
        <p:spPr/>
        <p:txBody>
          <a:bodyPr rtlCol="0"/>
          <a:lstStyle>
            <a:lvl1pPr>
              <a:defRPr/>
            </a:lvl1pPr>
          </a:lstStyle>
          <a:p>
            <a:pPr>
              <a:defRPr/>
            </a:pPr>
            <a:fld id="{69FE8EB4-F008-4809-B810-98F5DD3C2DD3}" type="datetimeFigureOut">
              <a:rPr lang="es-ES"/>
              <a:pPr>
                <a:defRPr/>
              </a:pPr>
              <a:t>12/11/2014</a:t>
            </a:fld>
            <a:endParaRPr lang="es-ES"/>
          </a:p>
        </p:txBody>
      </p:sp>
      <p:sp>
        <p:nvSpPr>
          <p:cNvPr id="5" name="8 Marcador de número de diapositiva"/>
          <p:cNvSpPr>
            <a:spLocks noGrp="1"/>
          </p:cNvSpPr>
          <p:nvPr>
            <p:ph type="sldNum" sz="quarter" idx="11"/>
          </p:nvPr>
        </p:nvSpPr>
        <p:spPr/>
        <p:txBody>
          <a:bodyPr rtlCol="0"/>
          <a:lstStyle>
            <a:lvl1pPr>
              <a:defRPr/>
            </a:lvl1pPr>
          </a:lstStyle>
          <a:p>
            <a:pPr>
              <a:defRPr/>
            </a:pPr>
            <a:fld id="{84741B7F-898C-4A8A-BA37-D1473CC8C995}" type="slidenum">
              <a:rPr lang="es-ES"/>
              <a:pPr>
                <a:defRPr/>
              </a:pPr>
              <a:t>‹#›</a:t>
            </a:fld>
            <a:endParaRPr lang="es-ES"/>
          </a:p>
        </p:txBody>
      </p:sp>
      <p:sp>
        <p:nvSpPr>
          <p:cNvPr id="6" name="9 Marcador de pie de página"/>
          <p:cNvSpPr>
            <a:spLocks noGrp="1"/>
          </p:cNvSpPr>
          <p:nvPr>
            <p:ph type="ftr" sz="quarter" idx="12"/>
          </p:nvPr>
        </p:nvSpPr>
        <p:spPr/>
        <p:txBody>
          <a:bodyPr rtlCol="0"/>
          <a:lstStyle>
            <a:lvl1pPr>
              <a:defRPr/>
            </a:lvl1pPr>
          </a:lstStyle>
          <a:p>
            <a:pPr>
              <a:defRPr/>
            </a:pPr>
            <a:endParaRPr lang="es-ES"/>
          </a:p>
        </p:txBody>
      </p:sp>
    </p:spTree>
    <p:extLst>
      <p:ext uri="{BB962C8B-B14F-4D97-AF65-F5344CB8AC3E}">
        <p14:creationId xmlns:p14="http://schemas.microsoft.com/office/powerpoint/2010/main" val="168110102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2"/>
      </p:bgRef>
    </p:bg>
    <p:spTree>
      <p:nvGrpSpPr>
        <p:cNvPr id="1" name=""/>
        <p:cNvGrpSpPr/>
        <p:nvPr/>
      </p:nvGrpSpPr>
      <p:grpSpPr>
        <a:xfrm>
          <a:off x="0" y="0"/>
          <a:ext cx="0" cy="0"/>
          <a:chOff x="0" y="0"/>
          <a:chExt cx="0" cy="0"/>
        </a:xfrm>
      </p:grpSpPr>
      <p:sp>
        <p:nvSpPr>
          <p:cNvPr id="4" name="12 Rectángulo"/>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14 Rectángulo"/>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16 Rectángulo"/>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17 Rectángulo"/>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18 Conector recto"/>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a:defRPr/>
            </a:pPr>
            <a:endParaRPr lang="en-US"/>
          </a:p>
        </p:txBody>
      </p:sp>
      <p:sp>
        <p:nvSpPr>
          <p:cNvPr id="9" name="19 Conector recto"/>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a:defRPr/>
            </a:pPr>
            <a:endParaRPr lang="en-US"/>
          </a:p>
        </p:txBody>
      </p:sp>
      <p:sp>
        <p:nvSpPr>
          <p:cNvPr id="10" name="20 Conector recto"/>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1" name="23 Conector recto"/>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a:defRPr/>
            </a:pPr>
            <a:endParaRPr lang="en-US"/>
          </a:p>
        </p:txBody>
      </p:sp>
      <p:sp>
        <p:nvSpPr>
          <p:cNvPr id="12" name="24 Conector recto"/>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3" name="25 Rectángulo"/>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4" name="26 Elipse"/>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5" name="27 Elipse"/>
          <p:cNvSpPr/>
          <p:nvPr/>
        </p:nvSpPr>
        <p:spPr bwMode="auto">
          <a:xfrm>
            <a:off x="1323975"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6" name="28 Elipse"/>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7" name="29 Elipse"/>
          <p:cNvSpPr/>
          <p:nvPr/>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8" name="30 Elipse"/>
          <p:cNvSpPr/>
          <p:nvPr/>
        </p:nvSpPr>
        <p:spPr bwMode="auto">
          <a:xfrm>
            <a:off x="1879600" y="4479925"/>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9" name="31 Conector recto"/>
          <p:cNvSpPr>
            <a:spLocks noChangeShapeType="1"/>
          </p:cNvSpPr>
          <p:nvPr/>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2" name="1 Título"/>
          <p:cNvSpPr>
            <a:spLocks noGrp="1"/>
          </p:cNvSpPr>
          <p:nvPr>
            <p:ph type="title"/>
          </p:nvPr>
        </p:nvSpPr>
        <p:spPr>
          <a:xfrm>
            <a:off x="2286000" y="2895600"/>
            <a:ext cx="6172200" cy="2053590"/>
          </a:xfrm>
        </p:spPr>
        <p:txBody>
          <a:bodyPr/>
          <a:lstStyle>
            <a:lvl1pPr algn="l">
              <a:buNone/>
              <a:defRPr sz="3000" b="1" cap="small" baseline="0"/>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s-ES" smtClean="0"/>
              <a:t>Haga clic para modificar el estilo de texto del patrón</a:t>
            </a:r>
          </a:p>
        </p:txBody>
      </p:sp>
      <p:sp>
        <p:nvSpPr>
          <p:cNvPr id="20" name="3 Marcador de fecha"/>
          <p:cNvSpPr>
            <a:spLocks noGrp="1"/>
          </p:cNvSpPr>
          <p:nvPr>
            <p:ph type="dt" sz="half" idx="10"/>
          </p:nvPr>
        </p:nvSpPr>
        <p:spPr bwMode="auto">
          <a:xfrm rot="5400000">
            <a:off x="7762875" y="1169988"/>
            <a:ext cx="2286000" cy="381000"/>
          </a:xfrm>
        </p:spPr>
        <p:txBody>
          <a:bodyPr/>
          <a:lstStyle>
            <a:lvl1pPr>
              <a:defRPr/>
            </a:lvl1pPr>
          </a:lstStyle>
          <a:p>
            <a:pPr>
              <a:defRPr/>
            </a:pPr>
            <a:fld id="{912806E8-1CC7-45E2-A95D-B059048964C3}" type="datetimeFigureOut">
              <a:rPr lang="es-ES"/>
              <a:pPr>
                <a:defRPr/>
              </a:pPr>
              <a:t>12/11/2014</a:t>
            </a:fld>
            <a:endParaRPr lang="es-ES"/>
          </a:p>
        </p:txBody>
      </p:sp>
      <p:sp>
        <p:nvSpPr>
          <p:cNvPr id="21" name="4 Marcador de pie de página"/>
          <p:cNvSpPr>
            <a:spLocks noGrp="1"/>
          </p:cNvSpPr>
          <p:nvPr>
            <p:ph type="ftr" sz="quarter" idx="11"/>
          </p:nvPr>
        </p:nvSpPr>
        <p:spPr bwMode="auto">
          <a:xfrm rot="5400000">
            <a:off x="7077076" y="4178300"/>
            <a:ext cx="3657600" cy="384175"/>
          </a:xfrm>
        </p:spPr>
        <p:txBody>
          <a:bodyPr/>
          <a:lstStyle>
            <a:lvl1pPr>
              <a:defRPr/>
            </a:lvl1pPr>
          </a:lstStyle>
          <a:p>
            <a:pPr>
              <a:defRPr/>
            </a:pPr>
            <a:endParaRPr lang="es-ES"/>
          </a:p>
        </p:txBody>
      </p:sp>
      <p:sp>
        <p:nvSpPr>
          <p:cNvPr id="22" name="5 Marcador de número de diapositiva"/>
          <p:cNvSpPr>
            <a:spLocks noGrp="1"/>
          </p:cNvSpPr>
          <p:nvPr>
            <p:ph type="sldNum" sz="quarter" idx="12"/>
          </p:nvPr>
        </p:nvSpPr>
        <p:spPr bwMode="auto">
          <a:xfrm>
            <a:off x="1339850" y="4929188"/>
            <a:ext cx="609600" cy="517525"/>
          </a:xfrm>
        </p:spPr>
        <p:txBody>
          <a:bodyPr/>
          <a:lstStyle>
            <a:lvl1pPr>
              <a:defRPr/>
            </a:lvl1pPr>
          </a:lstStyle>
          <a:p>
            <a:pPr>
              <a:defRPr/>
            </a:pPr>
            <a:fld id="{5DE54581-75AB-4C96-BFD3-B1ADD9E911EF}" type="slidenum">
              <a:rPr lang="es-ES"/>
              <a:pPr>
                <a:defRPr/>
              </a:pPr>
              <a:t>‹#›</a:t>
            </a:fld>
            <a:endParaRPr lang="es-ES"/>
          </a:p>
        </p:txBody>
      </p:sp>
    </p:spTree>
    <p:extLst>
      <p:ext uri="{BB962C8B-B14F-4D97-AF65-F5344CB8AC3E}">
        <p14:creationId xmlns:p14="http://schemas.microsoft.com/office/powerpoint/2010/main" val="1590836997"/>
      </p:ext>
    </p:extLst>
  </p:cSld>
  <p:clrMapOvr>
    <a:overrideClrMapping bg1="dk1" tx1="lt1" bg2="dk2" tx2="lt2" accent1="accent1" accent2="accent2" accent3="accent3" accent4="accent4" accent5="accent5" accent6="accent6" hlink="hlink" folHlink="folHlink"/>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9" name="8 Marcador de contenido"/>
          <p:cNvSpPr>
            <a:spLocks noGrp="1"/>
          </p:cNvSpPr>
          <p:nvPr>
            <p:ph sz="quarter" idx="1"/>
          </p:nvPr>
        </p:nvSpPr>
        <p:spPr>
          <a:xfrm>
            <a:off x="457200" y="1600200"/>
            <a:ext cx="3657600" cy="45720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1" name="10 Marcador de contenido"/>
          <p:cNvSpPr>
            <a:spLocks noGrp="1"/>
          </p:cNvSpPr>
          <p:nvPr>
            <p:ph sz="quarter" idx="2"/>
          </p:nvPr>
        </p:nvSpPr>
        <p:spPr>
          <a:xfrm>
            <a:off x="4270248" y="1600200"/>
            <a:ext cx="3657600" cy="45720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13 Marcador de fecha"/>
          <p:cNvSpPr>
            <a:spLocks noGrp="1"/>
          </p:cNvSpPr>
          <p:nvPr>
            <p:ph type="dt" sz="half" idx="10"/>
          </p:nvPr>
        </p:nvSpPr>
        <p:spPr/>
        <p:txBody>
          <a:bodyPr/>
          <a:lstStyle>
            <a:lvl1pPr>
              <a:defRPr/>
            </a:lvl1pPr>
          </a:lstStyle>
          <a:p>
            <a:pPr>
              <a:defRPr/>
            </a:pPr>
            <a:fld id="{E75C8305-E984-4F1C-AB2E-CA33681D4542}" type="datetimeFigureOut">
              <a:rPr lang="es-ES"/>
              <a:pPr>
                <a:defRPr/>
              </a:pPr>
              <a:t>12/11/2014</a:t>
            </a:fld>
            <a:endParaRPr lang="es-ES"/>
          </a:p>
        </p:txBody>
      </p:sp>
      <p:sp>
        <p:nvSpPr>
          <p:cNvPr id="6" name="2 Marcador de pie de página"/>
          <p:cNvSpPr>
            <a:spLocks noGrp="1"/>
          </p:cNvSpPr>
          <p:nvPr>
            <p:ph type="ftr" sz="quarter" idx="11"/>
          </p:nvPr>
        </p:nvSpPr>
        <p:spPr/>
        <p:txBody>
          <a:bodyPr/>
          <a:lstStyle>
            <a:lvl1pPr>
              <a:defRPr/>
            </a:lvl1pPr>
          </a:lstStyle>
          <a:p>
            <a:pPr>
              <a:defRPr/>
            </a:pPr>
            <a:endParaRPr lang="es-ES"/>
          </a:p>
        </p:txBody>
      </p:sp>
      <p:sp>
        <p:nvSpPr>
          <p:cNvPr id="7" name="22 Marcador de número de diapositiva"/>
          <p:cNvSpPr>
            <a:spLocks noGrp="1"/>
          </p:cNvSpPr>
          <p:nvPr>
            <p:ph type="sldNum" sz="quarter" idx="12"/>
          </p:nvPr>
        </p:nvSpPr>
        <p:spPr/>
        <p:txBody>
          <a:bodyPr/>
          <a:lstStyle>
            <a:lvl1pPr>
              <a:defRPr/>
            </a:lvl1pPr>
          </a:lstStyle>
          <a:p>
            <a:pPr>
              <a:defRPr/>
            </a:pPr>
            <a:fld id="{080B9EE1-FAB0-4D24-887F-29A98A045820}" type="slidenum">
              <a:rPr lang="es-ES"/>
              <a:pPr>
                <a:defRPr/>
              </a:pPr>
              <a:t>‹#›</a:t>
            </a:fld>
            <a:endParaRPr lang="es-ES"/>
          </a:p>
        </p:txBody>
      </p:sp>
    </p:spTree>
    <p:extLst>
      <p:ext uri="{BB962C8B-B14F-4D97-AF65-F5344CB8AC3E}">
        <p14:creationId xmlns:p14="http://schemas.microsoft.com/office/powerpoint/2010/main" val="56215955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7543800" cy="1143000"/>
          </a:xfrm>
        </p:spPr>
        <p:txBody>
          <a:bodyPr/>
          <a:lstStyle>
            <a:lvl1pPr>
              <a:defRPr/>
            </a:lvl1pPr>
          </a:lstStyle>
          <a:p>
            <a:r>
              <a:rPr lang="es-ES" smtClean="0"/>
              <a:t>Haga clic para modificar el estilo de título del patrón</a:t>
            </a:r>
            <a:endParaRPr lang="en-US"/>
          </a:p>
        </p:txBody>
      </p:sp>
      <p:sp>
        <p:nvSpPr>
          <p:cNvPr id="11" name="10 Marcador de contenido"/>
          <p:cNvSpPr>
            <a:spLocks noGrp="1"/>
          </p:cNvSpPr>
          <p:nvPr>
            <p:ph sz="quarter" idx="2"/>
          </p:nvPr>
        </p:nvSpPr>
        <p:spPr>
          <a:xfrm>
            <a:off x="457200" y="2362200"/>
            <a:ext cx="3657600" cy="3886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3" name="12 Marcador de contenido"/>
          <p:cNvSpPr>
            <a:spLocks noGrp="1"/>
          </p:cNvSpPr>
          <p:nvPr>
            <p:ph sz="quarter" idx="4"/>
          </p:nvPr>
        </p:nvSpPr>
        <p:spPr>
          <a:xfrm>
            <a:off x="4371975" y="2362200"/>
            <a:ext cx="3657600" cy="3886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2" name="11 Marcador de texto"/>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es-ES" smtClean="0"/>
              <a:t>Haga clic para modificar el estilo de texto del patrón</a:t>
            </a:r>
          </a:p>
        </p:txBody>
      </p:sp>
      <p:sp>
        <p:nvSpPr>
          <p:cNvPr id="14" name="13 Marcador de texto"/>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es-ES" smtClean="0"/>
              <a:t>Haga clic para modificar el estilo de texto del patrón</a:t>
            </a:r>
          </a:p>
        </p:txBody>
      </p:sp>
      <p:sp>
        <p:nvSpPr>
          <p:cNvPr id="7" name="13 Marcador de fecha"/>
          <p:cNvSpPr>
            <a:spLocks noGrp="1"/>
          </p:cNvSpPr>
          <p:nvPr>
            <p:ph type="dt" sz="half" idx="10"/>
          </p:nvPr>
        </p:nvSpPr>
        <p:spPr/>
        <p:txBody>
          <a:bodyPr/>
          <a:lstStyle>
            <a:lvl1pPr>
              <a:defRPr/>
            </a:lvl1pPr>
          </a:lstStyle>
          <a:p>
            <a:pPr>
              <a:defRPr/>
            </a:pPr>
            <a:fld id="{E7BB307C-75AE-41A4-91FE-2C73FF00B3F1}" type="datetimeFigureOut">
              <a:rPr lang="es-ES"/>
              <a:pPr>
                <a:defRPr/>
              </a:pPr>
              <a:t>12/11/2014</a:t>
            </a:fld>
            <a:endParaRPr lang="es-ES"/>
          </a:p>
        </p:txBody>
      </p:sp>
      <p:sp>
        <p:nvSpPr>
          <p:cNvPr id="8" name="2 Marcador de pie de página"/>
          <p:cNvSpPr>
            <a:spLocks noGrp="1"/>
          </p:cNvSpPr>
          <p:nvPr>
            <p:ph type="ftr" sz="quarter" idx="11"/>
          </p:nvPr>
        </p:nvSpPr>
        <p:spPr/>
        <p:txBody>
          <a:bodyPr/>
          <a:lstStyle>
            <a:lvl1pPr>
              <a:defRPr/>
            </a:lvl1pPr>
          </a:lstStyle>
          <a:p>
            <a:pPr>
              <a:defRPr/>
            </a:pPr>
            <a:endParaRPr lang="es-ES"/>
          </a:p>
        </p:txBody>
      </p:sp>
      <p:sp>
        <p:nvSpPr>
          <p:cNvPr id="9" name="22 Marcador de número de diapositiva"/>
          <p:cNvSpPr>
            <a:spLocks noGrp="1"/>
          </p:cNvSpPr>
          <p:nvPr>
            <p:ph type="sldNum" sz="quarter" idx="12"/>
          </p:nvPr>
        </p:nvSpPr>
        <p:spPr/>
        <p:txBody>
          <a:bodyPr/>
          <a:lstStyle>
            <a:lvl1pPr>
              <a:defRPr/>
            </a:lvl1pPr>
          </a:lstStyle>
          <a:p>
            <a:pPr>
              <a:defRPr/>
            </a:pPr>
            <a:fld id="{7531A2E4-CEF5-412A-A0A8-20168E71CE3D}" type="slidenum">
              <a:rPr lang="es-ES"/>
              <a:pPr>
                <a:defRPr/>
              </a:pPr>
              <a:t>‹#›</a:t>
            </a:fld>
            <a:endParaRPr lang="es-ES"/>
          </a:p>
        </p:txBody>
      </p:sp>
    </p:spTree>
    <p:extLst>
      <p:ext uri="{BB962C8B-B14F-4D97-AF65-F5344CB8AC3E}">
        <p14:creationId xmlns:p14="http://schemas.microsoft.com/office/powerpoint/2010/main" val="199719525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5 Marcador de fecha"/>
          <p:cNvSpPr>
            <a:spLocks noGrp="1"/>
          </p:cNvSpPr>
          <p:nvPr>
            <p:ph type="dt" sz="half" idx="10"/>
          </p:nvPr>
        </p:nvSpPr>
        <p:spPr/>
        <p:txBody>
          <a:bodyPr rtlCol="0"/>
          <a:lstStyle>
            <a:lvl1pPr>
              <a:defRPr/>
            </a:lvl1pPr>
          </a:lstStyle>
          <a:p>
            <a:pPr>
              <a:defRPr/>
            </a:pPr>
            <a:fld id="{4235CAB7-E565-4B21-A9F4-BDC988D6FC52}" type="datetimeFigureOut">
              <a:rPr lang="es-ES"/>
              <a:pPr>
                <a:defRPr/>
              </a:pPr>
              <a:t>12/11/2014</a:t>
            </a:fld>
            <a:endParaRPr lang="es-ES"/>
          </a:p>
        </p:txBody>
      </p:sp>
      <p:sp>
        <p:nvSpPr>
          <p:cNvPr id="4" name="6 Marcador de número de diapositiva"/>
          <p:cNvSpPr>
            <a:spLocks noGrp="1"/>
          </p:cNvSpPr>
          <p:nvPr>
            <p:ph type="sldNum" sz="quarter" idx="11"/>
          </p:nvPr>
        </p:nvSpPr>
        <p:spPr/>
        <p:txBody>
          <a:bodyPr rtlCol="0"/>
          <a:lstStyle>
            <a:lvl1pPr>
              <a:defRPr/>
            </a:lvl1pPr>
          </a:lstStyle>
          <a:p>
            <a:pPr>
              <a:defRPr/>
            </a:pPr>
            <a:fld id="{71C77DE5-1615-4373-9A1E-02BF60B8EA85}" type="slidenum">
              <a:rPr lang="es-ES"/>
              <a:pPr>
                <a:defRPr/>
              </a:pPr>
              <a:t>‹#›</a:t>
            </a:fld>
            <a:endParaRPr lang="es-ES"/>
          </a:p>
        </p:txBody>
      </p:sp>
      <p:sp>
        <p:nvSpPr>
          <p:cNvPr id="5" name="7 Marcador de pie de página"/>
          <p:cNvSpPr>
            <a:spLocks noGrp="1"/>
          </p:cNvSpPr>
          <p:nvPr>
            <p:ph type="ftr" sz="quarter" idx="12"/>
          </p:nvPr>
        </p:nvSpPr>
        <p:spPr/>
        <p:txBody>
          <a:bodyPr rtlCol="0"/>
          <a:lstStyle>
            <a:lvl1pPr>
              <a:defRPr/>
            </a:lvl1pPr>
          </a:lstStyle>
          <a:p>
            <a:pPr>
              <a:defRPr/>
            </a:pPr>
            <a:endParaRPr lang="es-ES"/>
          </a:p>
        </p:txBody>
      </p:sp>
    </p:spTree>
    <p:extLst>
      <p:ext uri="{BB962C8B-B14F-4D97-AF65-F5344CB8AC3E}">
        <p14:creationId xmlns:p14="http://schemas.microsoft.com/office/powerpoint/2010/main" val="19395049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3 Marcador de fecha"/>
          <p:cNvSpPr>
            <a:spLocks noGrp="1"/>
          </p:cNvSpPr>
          <p:nvPr>
            <p:ph type="dt" sz="half" idx="10"/>
          </p:nvPr>
        </p:nvSpPr>
        <p:spPr/>
        <p:txBody>
          <a:bodyPr/>
          <a:lstStyle>
            <a:lvl1pPr>
              <a:defRPr/>
            </a:lvl1pPr>
          </a:lstStyle>
          <a:p>
            <a:pPr>
              <a:defRPr/>
            </a:pPr>
            <a:fld id="{2BEEDDF3-8A1D-406F-8B66-CA2A1A638677}" type="datetimeFigureOut">
              <a:rPr lang="es-ES"/>
              <a:pPr>
                <a:defRPr/>
              </a:pPr>
              <a:t>12/11/2014</a:t>
            </a:fld>
            <a:endParaRPr lang="es-ES"/>
          </a:p>
        </p:txBody>
      </p:sp>
      <p:sp>
        <p:nvSpPr>
          <p:cNvPr id="3" name="2 Marcador de pie de página"/>
          <p:cNvSpPr>
            <a:spLocks noGrp="1"/>
          </p:cNvSpPr>
          <p:nvPr>
            <p:ph type="ftr" sz="quarter" idx="11"/>
          </p:nvPr>
        </p:nvSpPr>
        <p:spPr/>
        <p:txBody>
          <a:bodyPr/>
          <a:lstStyle>
            <a:lvl1pPr>
              <a:defRPr/>
            </a:lvl1pPr>
          </a:lstStyle>
          <a:p>
            <a:pPr>
              <a:defRPr/>
            </a:pPr>
            <a:endParaRPr lang="es-ES"/>
          </a:p>
        </p:txBody>
      </p:sp>
      <p:sp>
        <p:nvSpPr>
          <p:cNvPr id="4" name="22 Marcador de número de diapositiva"/>
          <p:cNvSpPr>
            <a:spLocks noGrp="1"/>
          </p:cNvSpPr>
          <p:nvPr>
            <p:ph type="sldNum" sz="quarter" idx="12"/>
          </p:nvPr>
        </p:nvSpPr>
        <p:spPr/>
        <p:txBody>
          <a:bodyPr/>
          <a:lstStyle>
            <a:lvl1pPr>
              <a:defRPr/>
            </a:lvl1pPr>
          </a:lstStyle>
          <a:p>
            <a:pPr>
              <a:defRPr/>
            </a:pPr>
            <a:fld id="{84EC8B72-C3F7-49BB-8431-5FB220180BFE}" type="slidenum">
              <a:rPr lang="es-ES"/>
              <a:pPr>
                <a:defRPr/>
              </a:pPr>
              <a:t>‹#›</a:t>
            </a:fld>
            <a:endParaRPr lang="es-ES"/>
          </a:p>
        </p:txBody>
      </p:sp>
    </p:spTree>
    <p:extLst>
      <p:ext uri="{BB962C8B-B14F-4D97-AF65-F5344CB8AC3E}">
        <p14:creationId xmlns:p14="http://schemas.microsoft.com/office/powerpoint/2010/main" val="89761466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5" name="12 Conector recto"/>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lang="en-US" dirty="0"/>
          </a:p>
        </p:txBody>
      </p:sp>
      <p:sp>
        <p:nvSpPr>
          <p:cNvPr id="6" name="14 Conector recto"/>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dirty="0"/>
          </a:p>
        </p:txBody>
      </p:sp>
      <p:sp>
        <p:nvSpPr>
          <p:cNvPr id="7" name="16 Conector recto"/>
          <p:cNvSpPr>
            <a:spLocks noChangeShapeType="1"/>
          </p:cNvSpPr>
          <p:nvPr/>
        </p:nvSpPr>
        <p:spPr bwMode="auto">
          <a:xfrm>
            <a:off x="6192838"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8" name="17 Conector recto"/>
          <p:cNvSpPr>
            <a:spLocks noChangeShapeType="1"/>
          </p:cNvSpPr>
          <p:nvPr/>
        </p:nvSpPr>
        <p:spPr bwMode="auto">
          <a:xfrm>
            <a:off x="89916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9" name="18 Rectángulo"/>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19 Conector recto"/>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11" name="20 Elipse"/>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 name="1 Título"/>
          <p:cNvSpPr>
            <a:spLocks noGrp="1"/>
          </p:cNvSpPr>
          <p:nvPr>
            <p:ph type="title"/>
          </p:nvPr>
        </p:nvSpPr>
        <p:spPr>
          <a:xfrm rot="5400000">
            <a:off x="3371850" y="3200400"/>
            <a:ext cx="6309360" cy="457200"/>
          </a:xfrm>
        </p:spPr>
        <p:txBody>
          <a:bodyPr/>
          <a:lstStyle>
            <a:lvl1pPr algn="l">
              <a:buNone/>
              <a:defRPr sz="2000" b="1" cap="small" baseline="0"/>
            </a:lvl1pPr>
          </a:lstStyle>
          <a:p>
            <a:r>
              <a:rPr lang="es-ES" smtClean="0"/>
              <a:t>Haga clic para modificar el estilo de título del patrón</a:t>
            </a:r>
            <a:endParaRPr lang="en-US"/>
          </a:p>
        </p:txBody>
      </p:sp>
      <p:sp>
        <p:nvSpPr>
          <p:cNvPr id="3" name="2 Marcador de texto"/>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es-ES" smtClean="0"/>
              <a:t>Haga clic para modificar el estilo de texto del patrón</a:t>
            </a:r>
          </a:p>
        </p:txBody>
      </p:sp>
      <p:sp>
        <p:nvSpPr>
          <p:cNvPr id="18" name="17 Marcador de contenido"/>
          <p:cNvSpPr>
            <a:spLocks noGrp="1"/>
          </p:cNvSpPr>
          <p:nvPr>
            <p:ph sz="quarter" idx="1"/>
          </p:nvPr>
        </p:nvSpPr>
        <p:spPr>
          <a:xfrm>
            <a:off x="304800" y="274320"/>
            <a:ext cx="5638800" cy="632764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2" name="20 Marcador de fecha"/>
          <p:cNvSpPr>
            <a:spLocks noGrp="1"/>
          </p:cNvSpPr>
          <p:nvPr>
            <p:ph type="dt" sz="half" idx="10"/>
          </p:nvPr>
        </p:nvSpPr>
        <p:spPr/>
        <p:txBody>
          <a:bodyPr rtlCol="0"/>
          <a:lstStyle>
            <a:lvl1pPr>
              <a:defRPr/>
            </a:lvl1pPr>
          </a:lstStyle>
          <a:p>
            <a:pPr>
              <a:defRPr/>
            </a:pPr>
            <a:fld id="{3E8B540B-C2BE-47B2-9D3D-00A4FE4C05BC}" type="datetimeFigureOut">
              <a:rPr lang="es-ES"/>
              <a:pPr>
                <a:defRPr/>
              </a:pPr>
              <a:t>12/11/2014</a:t>
            </a:fld>
            <a:endParaRPr lang="es-ES"/>
          </a:p>
        </p:txBody>
      </p:sp>
      <p:sp>
        <p:nvSpPr>
          <p:cNvPr id="13" name="21 Marcador de número de diapositiva"/>
          <p:cNvSpPr>
            <a:spLocks noGrp="1"/>
          </p:cNvSpPr>
          <p:nvPr>
            <p:ph type="sldNum" sz="quarter" idx="11"/>
          </p:nvPr>
        </p:nvSpPr>
        <p:spPr/>
        <p:txBody>
          <a:bodyPr rtlCol="0"/>
          <a:lstStyle>
            <a:lvl1pPr>
              <a:defRPr/>
            </a:lvl1pPr>
          </a:lstStyle>
          <a:p>
            <a:pPr>
              <a:defRPr/>
            </a:pPr>
            <a:fld id="{84B78B59-779A-40C8-8319-E6E47DFCA56A}" type="slidenum">
              <a:rPr lang="es-ES"/>
              <a:pPr>
                <a:defRPr/>
              </a:pPr>
              <a:t>‹#›</a:t>
            </a:fld>
            <a:endParaRPr lang="es-ES"/>
          </a:p>
        </p:txBody>
      </p:sp>
      <p:sp>
        <p:nvSpPr>
          <p:cNvPr id="14" name="22 Marcador de pie de página"/>
          <p:cNvSpPr>
            <a:spLocks noGrp="1"/>
          </p:cNvSpPr>
          <p:nvPr>
            <p:ph type="ftr" sz="quarter" idx="12"/>
          </p:nvPr>
        </p:nvSpPr>
        <p:spPr/>
        <p:txBody>
          <a:bodyPr rtlCol="0"/>
          <a:lstStyle>
            <a:lvl1pPr>
              <a:defRPr/>
            </a:lvl1pPr>
          </a:lstStyle>
          <a:p>
            <a:pPr>
              <a:defRPr/>
            </a:pPr>
            <a:endParaRPr lang="es-ES"/>
          </a:p>
        </p:txBody>
      </p:sp>
    </p:spTree>
    <p:extLst>
      <p:ext uri="{BB962C8B-B14F-4D97-AF65-F5344CB8AC3E}">
        <p14:creationId xmlns:p14="http://schemas.microsoft.com/office/powerpoint/2010/main" val="2184522914"/>
      </p:ext>
    </p:extLst>
  </p:cSld>
  <p:clrMapOvr>
    <a:overrideClrMapping bg1="lt1" tx1="dk1" bg2="lt2" tx2="dk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5" name="12 Conector recto"/>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6" name="14 Elipse"/>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7" name="16 Conector recto"/>
          <p:cNvSpPr>
            <a:spLocks noChangeShapeType="1"/>
          </p:cNvSpPr>
          <p:nvPr/>
        </p:nvSpPr>
        <p:spPr bwMode="auto">
          <a:xfrm>
            <a:off x="8991600" y="0"/>
            <a:ext cx="0" cy="68580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8" name="17 Rectángulo"/>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18 Conector recto"/>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10" name="19 Conector recto"/>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dirty="0"/>
          </a:p>
        </p:txBody>
      </p:sp>
      <p:sp>
        <p:nvSpPr>
          <p:cNvPr id="11" name="20 Conector recto"/>
          <p:cNvSpPr>
            <a:spLocks noChangeShapeType="1"/>
          </p:cNvSpPr>
          <p:nvPr/>
        </p:nvSpPr>
        <p:spPr bwMode="auto">
          <a:xfrm>
            <a:off x="6192838"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2" name="1 Título"/>
          <p:cNvSpPr>
            <a:spLocks noGrp="1"/>
          </p:cNvSpPr>
          <p:nvPr>
            <p:ph type="title"/>
          </p:nvPr>
        </p:nvSpPr>
        <p:spPr>
          <a:xfrm rot="5400000">
            <a:off x="3350133" y="3200400"/>
            <a:ext cx="6309360" cy="457200"/>
          </a:xfrm>
        </p:spPr>
        <p:txBody>
          <a:bodyPr/>
          <a:lstStyle>
            <a:lvl1pPr algn="l">
              <a:buNone/>
              <a:defRPr sz="2000" b="1"/>
            </a:lvl1pPr>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es-ES" noProof="0" smtClean="0"/>
              <a:t>Haga clic en el icono para agregar una imagen</a:t>
            </a:r>
            <a:endParaRPr lang="en-US" noProof="0" dirty="0"/>
          </a:p>
        </p:txBody>
      </p:sp>
      <p:sp>
        <p:nvSpPr>
          <p:cNvPr id="4" name="3 Marcador de texto"/>
          <p:cNvSpPr>
            <a:spLocks noGrp="1"/>
          </p:cNvSpPr>
          <p:nvPr>
            <p:ph type="body" sz="half" idx="2"/>
          </p:nvPr>
        </p:nvSpPr>
        <p:spPr>
          <a:xfrm>
            <a:off x="6765798" y="264795"/>
            <a:ext cx="1524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es-ES" smtClean="0"/>
              <a:t>Haga clic para modificar el estilo de texto del patrón</a:t>
            </a:r>
          </a:p>
        </p:txBody>
      </p:sp>
      <p:sp>
        <p:nvSpPr>
          <p:cNvPr id="12" name="16 Marcador de fecha"/>
          <p:cNvSpPr>
            <a:spLocks noGrp="1"/>
          </p:cNvSpPr>
          <p:nvPr>
            <p:ph type="dt" sz="half" idx="10"/>
          </p:nvPr>
        </p:nvSpPr>
        <p:spPr/>
        <p:txBody>
          <a:bodyPr rtlCol="0"/>
          <a:lstStyle>
            <a:lvl1pPr>
              <a:defRPr/>
            </a:lvl1pPr>
          </a:lstStyle>
          <a:p>
            <a:pPr>
              <a:defRPr/>
            </a:pPr>
            <a:fld id="{4324073F-8028-4485-AAC5-CD08C199FF58}" type="datetimeFigureOut">
              <a:rPr lang="es-ES"/>
              <a:pPr>
                <a:defRPr/>
              </a:pPr>
              <a:t>12/11/2014</a:t>
            </a:fld>
            <a:endParaRPr lang="es-ES"/>
          </a:p>
        </p:txBody>
      </p:sp>
      <p:sp>
        <p:nvSpPr>
          <p:cNvPr id="13" name="17 Marcador de número de diapositiva"/>
          <p:cNvSpPr>
            <a:spLocks noGrp="1"/>
          </p:cNvSpPr>
          <p:nvPr>
            <p:ph type="sldNum" sz="quarter" idx="11"/>
          </p:nvPr>
        </p:nvSpPr>
        <p:spPr/>
        <p:txBody>
          <a:bodyPr rtlCol="0"/>
          <a:lstStyle>
            <a:lvl1pPr>
              <a:defRPr/>
            </a:lvl1pPr>
          </a:lstStyle>
          <a:p>
            <a:pPr>
              <a:defRPr/>
            </a:pPr>
            <a:fld id="{AA8B403F-57F6-41BC-848D-B2707EA1BB5E}" type="slidenum">
              <a:rPr lang="es-ES"/>
              <a:pPr>
                <a:defRPr/>
              </a:pPr>
              <a:t>‹#›</a:t>
            </a:fld>
            <a:endParaRPr lang="es-ES"/>
          </a:p>
        </p:txBody>
      </p:sp>
      <p:sp>
        <p:nvSpPr>
          <p:cNvPr id="14" name="20 Marcador de pie de página"/>
          <p:cNvSpPr>
            <a:spLocks noGrp="1"/>
          </p:cNvSpPr>
          <p:nvPr>
            <p:ph type="ftr" sz="quarter" idx="12"/>
          </p:nvPr>
        </p:nvSpPr>
        <p:spPr/>
        <p:txBody>
          <a:bodyPr rtlCol="0"/>
          <a:lstStyle>
            <a:lvl1pPr>
              <a:defRPr/>
            </a:lvl1pPr>
          </a:lstStyle>
          <a:p>
            <a:pPr>
              <a:defRPr/>
            </a:pPr>
            <a:endParaRPr lang="es-ES"/>
          </a:p>
        </p:txBody>
      </p:sp>
    </p:spTree>
    <p:extLst>
      <p:ext uri="{BB962C8B-B14F-4D97-AF65-F5344CB8AC3E}">
        <p14:creationId xmlns:p14="http://schemas.microsoft.com/office/powerpoint/2010/main" val="253343295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13 Marcador de fecha"/>
          <p:cNvSpPr>
            <a:spLocks noGrp="1"/>
          </p:cNvSpPr>
          <p:nvPr>
            <p:ph type="dt" sz="half" idx="10"/>
          </p:nvPr>
        </p:nvSpPr>
        <p:spPr/>
        <p:txBody>
          <a:bodyPr/>
          <a:lstStyle>
            <a:lvl1pPr>
              <a:defRPr/>
            </a:lvl1pPr>
          </a:lstStyle>
          <a:p>
            <a:pPr>
              <a:defRPr/>
            </a:pPr>
            <a:fld id="{C3C46DE1-9D92-45B8-810A-BCD6D837198E}" type="datetimeFigureOut">
              <a:rPr lang="es-ES"/>
              <a:pPr>
                <a:defRPr/>
              </a:pPr>
              <a:t>12/11/2014</a:t>
            </a:fld>
            <a:endParaRPr lang="es-ES"/>
          </a:p>
        </p:txBody>
      </p:sp>
      <p:sp>
        <p:nvSpPr>
          <p:cNvPr id="5" name="2 Marcador de pie de página"/>
          <p:cNvSpPr>
            <a:spLocks noGrp="1"/>
          </p:cNvSpPr>
          <p:nvPr>
            <p:ph type="ftr" sz="quarter" idx="11"/>
          </p:nvPr>
        </p:nvSpPr>
        <p:spPr/>
        <p:txBody>
          <a:bodyPr/>
          <a:lstStyle>
            <a:lvl1pPr>
              <a:defRPr/>
            </a:lvl1pPr>
          </a:lstStyle>
          <a:p>
            <a:pPr>
              <a:defRPr/>
            </a:pPr>
            <a:endParaRPr lang="es-ES"/>
          </a:p>
        </p:txBody>
      </p:sp>
      <p:sp>
        <p:nvSpPr>
          <p:cNvPr id="6" name="22 Marcador de número de diapositiva"/>
          <p:cNvSpPr>
            <a:spLocks noGrp="1"/>
          </p:cNvSpPr>
          <p:nvPr>
            <p:ph type="sldNum" sz="quarter" idx="12"/>
          </p:nvPr>
        </p:nvSpPr>
        <p:spPr/>
        <p:txBody>
          <a:bodyPr/>
          <a:lstStyle>
            <a:lvl1pPr>
              <a:defRPr/>
            </a:lvl1pPr>
          </a:lstStyle>
          <a:p>
            <a:pPr>
              <a:defRPr/>
            </a:pPr>
            <a:fld id="{99E11FC0-38C9-4072-8D9E-EA17A71FD475}" type="slidenum">
              <a:rPr lang="es-ES"/>
              <a:pPr>
                <a:defRPr/>
              </a:pPr>
              <a:t>‹#›</a:t>
            </a:fld>
            <a:endParaRPr lang="es-ES"/>
          </a:p>
        </p:txBody>
      </p:sp>
    </p:spTree>
    <p:extLst>
      <p:ext uri="{BB962C8B-B14F-4D97-AF65-F5344CB8AC3E}">
        <p14:creationId xmlns:p14="http://schemas.microsoft.com/office/powerpoint/2010/main" val="406239154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1676400" cy="5851525"/>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13 Marcador de fecha"/>
          <p:cNvSpPr>
            <a:spLocks noGrp="1"/>
          </p:cNvSpPr>
          <p:nvPr>
            <p:ph type="dt" sz="half" idx="10"/>
          </p:nvPr>
        </p:nvSpPr>
        <p:spPr/>
        <p:txBody>
          <a:bodyPr/>
          <a:lstStyle>
            <a:lvl1pPr>
              <a:defRPr/>
            </a:lvl1pPr>
          </a:lstStyle>
          <a:p>
            <a:pPr>
              <a:defRPr/>
            </a:pPr>
            <a:fld id="{36BE3F95-DC85-42C0-BCE1-A7307E1A350E}" type="datetimeFigureOut">
              <a:rPr lang="es-ES"/>
              <a:pPr>
                <a:defRPr/>
              </a:pPr>
              <a:t>12/11/2014</a:t>
            </a:fld>
            <a:endParaRPr lang="es-ES"/>
          </a:p>
        </p:txBody>
      </p:sp>
      <p:sp>
        <p:nvSpPr>
          <p:cNvPr id="5" name="2 Marcador de pie de página"/>
          <p:cNvSpPr>
            <a:spLocks noGrp="1"/>
          </p:cNvSpPr>
          <p:nvPr>
            <p:ph type="ftr" sz="quarter" idx="11"/>
          </p:nvPr>
        </p:nvSpPr>
        <p:spPr/>
        <p:txBody>
          <a:bodyPr/>
          <a:lstStyle>
            <a:lvl1pPr>
              <a:defRPr/>
            </a:lvl1pPr>
          </a:lstStyle>
          <a:p>
            <a:pPr>
              <a:defRPr/>
            </a:pPr>
            <a:endParaRPr lang="es-ES"/>
          </a:p>
        </p:txBody>
      </p:sp>
      <p:sp>
        <p:nvSpPr>
          <p:cNvPr id="6" name="22 Marcador de número de diapositiva"/>
          <p:cNvSpPr>
            <a:spLocks noGrp="1"/>
          </p:cNvSpPr>
          <p:nvPr>
            <p:ph type="sldNum" sz="quarter" idx="12"/>
          </p:nvPr>
        </p:nvSpPr>
        <p:spPr/>
        <p:txBody>
          <a:bodyPr/>
          <a:lstStyle>
            <a:lvl1pPr>
              <a:defRPr/>
            </a:lvl1pPr>
          </a:lstStyle>
          <a:p>
            <a:pPr>
              <a:defRPr/>
            </a:pPr>
            <a:fld id="{408AA91D-9493-464C-92D4-0138572975D6}" type="slidenum">
              <a:rPr lang="es-ES"/>
              <a:pPr>
                <a:defRPr/>
              </a:pPr>
              <a:t>‹#›</a:t>
            </a:fld>
            <a:endParaRPr lang="es-ES"/>
          </a:p>
        </p:txBody>
      </p:sp>
    </p:spTree>
    <p:extLst>
      <p:ext uri="{BB962C8B-B14F-4D97-AF65-F5344CB8AC3E}">
        <p14:creationId xmlns:p14="http://schemas.microsoft.com/office/powerpoint/2010/main" val="3136786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564B0C40-07A1-42FD-8B9F-6D833E3D0B49}" type="datetimeFigureOut">
              <a:rPr lang="es-ES"/>
              <a:pPr>
                <a:defRPr/>
              </a:pPr>
              <a:t>12/11/2014</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044B2175-13B7-4529-ACFA-ADB02B087507}" type="slidenum">
              <a:rPr lang="es-ES"/>
              <a:pPr>
                <a:defRPr/>
              </a:pPr>
              <a:t>‹#›</a:t>
            </a:fld>
            <a:endParaRPr lang="es-ES"/>
          </a:p>
        </p:txBody>
      </p:sp>
    </p:spTree>
    <p:extLst>
      <p:ext uri="{BB962C8B-B14F-4D97-AF65-F5344CB8AC3E}">
        <p14:creationId xmlns:p14="http://schemas.microsoft.com/office/powerpoint/2010/main" val="106968860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4" name="17 Rectángulo"/>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18 Rectángulo"/>
          <p:cNvSpPr/>
          <p:nvPr/>
        </p:nvSpPr>
        <p:spPr>
          <a:xfrm>
            <a:off x="309563" y="681038"/>
            <a:ext cx="4603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6" name="19 Rectángulo"/>
          <p:cNvSpPr/>
          <p:nvPr/>
        </p:nvSpPr>
        <p:spPr>
          <a:xfrm>
            <a:off x="268288" y="681038"/>
            <a:ext cx="2857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7" name="20 Rectángulo"/>
          <p:cNvSpPr/>
          <p:nvPr/>
        </p:nvSpPr>
        <p:spPr>
          <a:xfrm>
            <a:off x="249238"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23 Rectángulo"/>
          <p:cNvSpPr/>
          <p:nvPr/>
        </p:nvSpPr>
        <p:spPr>
          <a:xfrm>
            <a:off x="222250" y="681038"/>
            <a:ext cx="793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1" name="24 Rectángulo"/>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2" name="25 Rectángulo"/>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3" name="26 Rectángulo"/>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4" name="27 Rectángulo"/>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8" name="7 Título"/>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lang="es-ES" smtClean="0"/>
              <a:t>Haga clic para modificar el estilo de título del patrón</a:t>
            </a:r>
            <a:endParaRPr lang="en-US"/>
          </a:p>
        </p:txBody>
      </p:sp>
      <p:sp>
        <p:nvSpPr>
          <p:cNvPr id="9" name="8 Subtítulo"/>
          <p:cNvSpPr>
            <a:spLocks noGrp="1"/>
          </p:cNvSpPr>
          <p:nvPr>
            <p:ph type="subTitle" idx="1"/>
          </p:nvPr>
        </p:nvSpPr>
        <p:spPr>
          <a:xfrm>
            <a:off x="914400" y="2834640"/>
            <a:ext cx="7772400" cy="1508760"/>
          </a:xfrm>
        </p:spPr>
        <p:txBody>
          <a:bodyPr lIns="100584"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s-ES" smtClean="0"/>
              <a:t>Haga clic para modificar el estilo de subtítulo del patrón</a:t>
            </a:r>
            <a:endParaRPr lang="en-US"/>
          </a:p>
        </p:txBody>
      </p:sp>
      <p:sp>
        <p:nvSpPr>
          <p:cNvPr id="15" name="27 Marcador de fecha"/>
          <p:cNvSpPr>
            <a:spLocks noGrp="1"/>
          </p:cNvSpPr>
          <p:nvPr>
            <p:ph type="dt" sz="half" idx="10"/>
          </p:nvPr>
        </p:nvSpPr>
        <p:spPr/>
        <p:txBody>
          <a:bodyPr/>
          <a:lstStyle>
            <a:lvl1pPr>
              <a:defRPr/>
            </a:lvl1pPr>
            <a:extLst/>
          </a:lstStyle>
          <a:p>
            <a:pPr>
              <a:defRPr/>
            </a:pPr>
            <a:fld id="{5F6D089D-4624-4300-8065-CD3130C95AE5}" type="datetimeFigureOut">
              <a:rPr lang="es-ES"/>
              <a:pPr>
                <a:defRPr/>
              </a:pPr>
              <a:t>12/11/2014</a:t>
            </a:fld>
            <a:endParaRPr lang="es-ES"/>
          </a:p>
        </p:txBody>
      </p:sp>
      <p:sp>
        <p:nvSpPr>
          <p:cNvPr id="16" name="16 Marcador de pie de página"/>
          <p:cNvSpPr>
            <a:spLocks noGrp="1"/>
          </p:cNvSpPr>
          <p:nvPr>
            <p:ph type="ftr" sz="quarter" idx="11"/>
          </p:nvPr>
        </p:nvSpPr>
        <p:spPr/>
        <p:txBody>
          <a:bodyPr/>
          <a:lstStyle>
            <a:lvl1pPr>
              <a:defRPr/>
            </a:lvl1pPr>
            <a:extLst/>
          </a:lstStyle>
          <a:p>
            <a:pPr>
              <a:defRPr/>
            </a:pPr>
            <a:endParaRPr lang="es-ES"/>
          </a:p>
        </p:txBody>
      </p:sp>
      <p:sp>
        <p:nvSpPr>
          <p:cNvPr id="17" name="28 Marcador de número de diapositiva"/>
          <p:cNvSpPr>
            <a:spLocks noGrp="1"/>
          </p:cNvSpPr>
          <p:nvPr>
            <p:ph type="sldNum" sz="quarter" idx="12"/>
          </p:nvPr>
        </p:nvSpPr>
        <p:spPr/>
        <p:txBody>
          <a:bodyPr/>
          <a:lstStyle>
            <a:lvl1pPr>
              <a:defRPr/>
            </a:lvl1pPr>
            <a:extLst/>
          </a:lstStyle>
          <a:p>
            <a:pPr>
              <a:defRPr/>
            </a:pPr>
            <a:fld id="{6423F8AA-B8EF-4AD8-9767-A0C22517F530}" type="slidenum">
              <a:rPr lang="es-ES"/>
              <a:pPr>
                <a:defRPr/>
              </a:pPr>
              <a:t>‹#›</a:t>
            </a:fld>
            <a:endParaRPr lang="es-ES"/>
          </a:p>
        </p:txBody>
      </p:sp>
    </p:spTree>
    <p:extLst>
      <p:ext uri="{BB962C8B-B14F-4D97-AF65-F5344CB8AC3E}">
        <p14:creationId xmlns:p14="http://schemas.microsoft.com/office/powerpoint/2010/main" val="140943547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lang="es-ES" smtClean="0"/>
              <a:t>Haga clic para modificar el estilo de título del patrón</a:t>
            </a:r>
            <a:endParaRPr lang="en-US"/>
          </a:p>
        </p:txBody>
      </p:sp>
      <p:sp>
        <p:nvSpPr>
          <p:cNvPr id="3" name="2 Marcador de contenido"/>
          <p:cNvSpPr>
            <a:spLocks noGrp="1"/>
          </p:cNvSpPr>
          <p:nvPr>
            <p:ph idx="1"/>
          </p:nvPr>
        </p:nvSpPr>
        <p:spPr/>
        <p:txBody>
          <a:bodyPr/>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13 Marcador de fecha"/>
          <p:cNvSpPr>
            <a:spLocks noGrp="1"/>
          </p:cNvSpPr>
          <p:nvPr>
            <p:ph type="dt" sz="half" idx="10"/>
          </p:nvPr>
        </p:nvSpPr>
        <p:spPr/>
        <p:txBody>
          <a:bodyPr/>
          <a:lstStyle>
            <a:lvl1pPr>
              <a:defRPr/>
            </a:lvl1pPr>
          </a:lstStyle>
          <a:p>
            <a:pPr>
              <a:defRPr/>
            </a:pPr>
            <a:fld id="{4446F822-AC56-4720-83E0-7FD0D8543762}" type="datetimeFigureOut">
              <a:rPr lang="es-ES"/>
              <a:pPr>
                <a:defRPr/>
              </a:pPr>
              <a:t>12/11/2014</a:t>
            </a:fld>
            <a:endParaRPr lang="es-ES"/>
          </a:p>
        </p:txBody>
      </p:sp>
      <p:sp>
        <p:nvSpPr>
          <p:cNvPr id="5" name="2 Marcador de pie de página"/>
          <p:cNvSpPr>
            <a:spLocks noGrp="1"/>
          </p:cNvSpPr>
          <p:nvPr>
            <p:ph type="ftr" sz="quarter" idx="11"/>
          </p:nvPr>
        </p:nvSpPr>
        <p:spPr/>
        <p:txBody>
          <a:bodyPr/>
          <a:lstStyle>
            <a:lvl1pPr>
              <a:defRPr/>
            </a:lvl1pPr>
          </a:lstStyle>
          <a:p>
            <a:pPr>
              <a:defRPr/>
            </a:pPr>
            <a:endParaRPr lang="es-ES"/>
          </a:p>
        </p:txBody>
      </p:sp>
      <p:sp>
        <p:nvSpPr>
          <p:cNvPr id="6" name="22 Marcador de número de diapositiva"/>
          <p:cNvSpPr>
            <a:spLocks noGrp="1"/>
          </p:cNvSpPr>
          <p:nvPr>
            <p:ph type="sldNum" sz="quarter" idx="12"/>
          </p:nvPr>
        </p:nvSpPr>
        <p:spPr/>
        <p:txBody>
          <a:bodyPr/>
          <a:lstStyle>
            <a:lvl1pPr>
              <a:defRPr/>
            </a:lvl1pPr>
          </a:lstStyle>
          <a:p>
            <a:pPr>
              <a:defRPr/>
            </a:pPr>
            <a:fld id="{79E4B421-55A3-4BD0-9B96-687D6626A17D}" type="slidenum">
              <a:rPr lang="es-ES"/>
              <a:pPr>
                <a:defRPr/>
              </a:pPr>
              <a:t>‹#›</a:t>
            </a:fld>
            <a:endParaRPr lang="es-ES"/>
          </a:p>
        </p:txBody>
      </p:sp>
    </p:spTree>
    <p:extLst>
      <p:ext uri="{BB962C8B-B14F-4D97-AF65-F5344CB8AC3E}">
        <p14:creationId xmlns:p14="http://schemas.microsoft.com/office/powerpoint/2010/main" val="50004642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4" name="17 Forma libre"/>
          <p:cNvSpPr>
            <a:spLocks/>
          </p:cNvSpPr>
          <p:nvPr/>
        </p:nvSpPr>
        <p:spPr bwMode="auto">
          <a:xfrm>
            <a:off x="4829175" y="1073150"/>
            <a:ext cx="4321175" cy="5791200"/>
          </a:xfrm>
          <a:custGeom>
            <a:avLst/>
            <a:gdLst>
              <a:gd name="T0" fmla="*/ 0 w 2736"/>
              <a:gd name="T1" fmla="*/ 3648 h 3648"/>
              <a:gd name="T2" fmla="*/ 720 w 2736"/>
              <a:gd name="T3" fmla="*/ 2016 h 3648"/>
              <a:gd name="T4" fmla="*/ 2736 w 2736"/>
              <a:gd name="T5" fmla="*/ 0 h 3648"/>
              <a:gd name="T6" fmla="*/ 2736 w 2736"/>
              <a:gd name="T7" fmla="*/ 96 h 3648"/>
              <a:gd name="T8" fmla="*/ 744 w 2736"/>
              <a:gd name="T9" fmla="*/ 2038 h 3648"/>
              <a:gd name="T10" fmla="*/ 48 w 2736"/>
              <a:gd name="T11" fmla="*/ 3648 h 3648"/>
              <a:gd name="T12" fmla="*/ 0 w 2736"/>
              <a:gd name="T13" fmla="*/ 3648 h 3648"/>
              <a:gd name="T14" fmla="*/ 0 60000 65536"/>
              <a:gd name="T15" fmla="*/ 0 60000 65536"/>
              <a:gd name="T16" fmla="*/ 0 60000 65536"/>
              <a:gd name="T17" fmla="*/ 0 60000 65536"/>
              <a:gd name="T18" fmla="*/ 0 60000 65536"/>
              <a:gd name="T19" fmla="*/ 0 60000 65536"/>
              <a:gd name="T20" fmla="*/ 0 60000 65536"/>
              <a:gd name="T21" fmla="*/ 0 w 2736"/>
              <a:gd name="T22" fmla="*/ 0 h 3648"/>
              <a:gd name="T23" fmla="*/ 2736 w 2736"/>
              <a:gd name="T24" fmla="*/ 3648 h 36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36" h="3648">
                <a:moveTo>
                  <a:pt x="0" y="3648"/>
                </a:moveTo>
                <a:lnTo>
                  <a:pt x="720" y="2016"/>
                </a:lnTo>
                <a:lnTo>
                  <a:pt x="2736" y="672"/>
                </a:lnTo>
                <a:lnTo>
                  <a:pt x="2736" y="720"/>
                </a:lnTo>
                <a:lnTo>
                  <a:pt x="744" y="2038"/>
                </a:lnTo>
                <a:lnTo>
                  <a:pt x="48" y="3648"/>
                </a:lnTo>
                <a:lnTo>
                  <a:pt x="0" y="3648"/>
                </a:lnTo>
                <a:close/>
              </a:path>
            </a:pathLst>
          </a:custGeom>
          <a:noFill/>
          <a:ln w="3175" cap="flat" cmpd="sng" algn="ctr">
            <a:solidFill>
              <a:schemeClr val="accent2">
                <a:alpha val="52940"/>
              </a:schemeClr>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5" name="18 Forma libre"/>
          <p:cNvSpPr>
            <a:spLocks/>
          </p:cNvSpPr>
          <p:nvPr/>
        </p:nvSpPr>
        <p:spPr bwMode="auto">
          <a:xfrm>
            <a:off x="374650" y="0"/>
            <a:ext cx="5513388" cy="6615113"/>
          </a:xfrm>
          <a:custGeom>
            <a:avLst/>
            <a:gdLst>
              <a:gd name="T0" fmla="*/ 0 w 3504"/>
              <a:gd name="T1" fmla="*/ 4080 h 4128"/>
              <a:gd name="T2" fmla="*/ 0 w 3504"/>
              <a:gd name="T3" fmla="*/ 4128 h 4128"/>
              <a:gd name="T4" fmla="*/ 3504 w 3504"/>
              <a:gd name="T5" fmla="*/ 2640 h 4128"/>
              <a:gd name="T6" fmla="*/ 2880 w 3504"/>
              <a:gd name="T7" fmla="*/ 0 h 4128"/>
              <a:gd name="T8" fmla="*/ 2832 w 3504"/>
              <a:gd name="T9" fmla="*/ 0 h 4128"/>
              <a:gd name="T10" fmla="*/ 3465 w 3504"/>
              <a:gd name="T11" fmla="*/ 2619 h 4128"/>
              <a:gd name="T12" fmla="*/ 0 w 3504"/>
              <a:gd name="T13" fmla="*/ 4080 h 4128"/>
              <a:gd name="T14" fmla="*/ 0 60000 65536"/>
              <a:gd name="T15" fmla="*/ 0 60000 65536"/>
              <a:gd name="T16" fmla="*/ 0 60000 65536"/>
              <a:gd name="T17" fmla="*/ 0 60000 65536"/>
              <a:gd name="T18" fmla="*/ 0 60000 65536"/>
              <a:gd name="T19" fmla="*/ 0 60000 65536"/>
              <a:gd name="T20" fmla="*/ 0 60000 65536"/>
              <a:gd name="T21" fmla="*/ 0 w 3504"/>
              <a:gd name="T22" fmla="*/ 0 h 4128"/>
              <a:gd name="T23" fmla="*/ 3504 w 3504"/>
              <a:gd name="T24" fmla="*/ 4128 h 41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2940"/>
              </a:schemeClr>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6" name="19 Forma libre"/>
          <p:cNvSpPr>
            <a:spLocks/>
          </p:cNvSpPr>
          <p:nvPr/>
        </p:nvSpPr>
        <p:spPr bwMode="auto">
          <a:xfrm rot="5236414">
            <a:off x="4461669" y="1483519"/>
            <a:ext cx="4114800" cy="1189038"/>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20 Forma libre"/>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23 Forma libre"/>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9" name="24 Forma libre"/>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0" name="25 Forma libre"/>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1" name="26 Forma libre"/>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27 Forma libre"/>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3" name="28 Forma libre"/>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29 Forma libre"/>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5" name="30 Forma libre"/>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6" name="31 Forma libre"/>
          <p:cNvSpPr>
            <a:spLocks/>
          </p:cNvSpPr>
          <p:nvPr/>
        </p:nvSpPr>
        <p:spPr bwMode="auto">
          <a:xfrm>
            <a:off x="366713"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7" name="32 Forma libre"/>
          <p:cNvSpPr>
            <a:spLocks/>
          </p:cNvSpPr>
          <p:nvPr/>
        </p:nvSpPr>
        <p:spPr bwMode="auto">
          <a:xfrm>
            <a:off x="366713"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8" name="33 Forma libre"/>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9" name="34 Rectángulo"/>
          <p:cNvSpPr/>
          <p:nvPr/>
        </p:nvSpPr>
        <p:spPr>
          <a:xfrm>
            <a:off x="363538" y="401638"/>
            <a:ext cx="8504237"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0" name="35 Rectángulo"/>
          <p:cNvSpPr/>
          <p:nvPr/>
        </p:nvSpPr>
        <p:spPr>
          <a:xfrm flipH="1">
            <a:off x="371475" y="681038"/>
            <a:ext cx="2698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1" name="36 Rectángulo"/>
          <p:cNvSpPr/>
          <p:nvPr/>
        </p:nvSpPr>
        <p:spPr>
          <a:xfrm flipH="1">
            <a:off x="411163" y="681038"/>
            <a:ext cx="2698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37 Rectángulo"/>
          <p:cNvSpPr/>
          <p:nvPr/>
        </p:nvSpPr>
        <p:spPr>
          <a:xfrm flipH="1">
            <a:off x="447675"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23" name="38 Rectángulo"/>
          <p:cNvSpPr/>
          <p:nvPr/>
        </p:nvSpPr>
        <p:spPr>
          <a:xfrm flipH="1">
            <a:off x="476250"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4" name="39 Rectángulo"/>
          <p:cNvSpPr/>
          <p:nvPr/>
        </p:nvSpPr>
        <p:spPr>
          <a:xfrm>
            <a:off x="500063" y="681038"/>
            <a:ext cx="36512"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3" name="2 Marcador de texto"/>
          <p:cNvSpPr>
            <a:spLocks noGrp="1"/>
          </p:cNvSpPr>
          <p:nvPr>
            <p:ph type="body" idx="1"/>
          </p:nvPr>
        </p:nvSpPr>
        <p:spPr>
          <a:xfrm>
            <a:off x="706902" y="1351672"/>
            <a:ext cx="5718048" cy="977486"/>
          </a:xfrm>
        </p:spPr>
        <p:txBody>
          <a:bodyPr lIns="82296" bIns="0"/>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s-ES" smtClean="0"/>
              <a:t>Haga clic para modificar el estilo de texto del patrón</a:t>
            </a:r>
          </a:p>
        </p:txBody>
      </p:sp>
      <p:sp>
        <p:nvSpPr>
          <p:cNvPr id="2" name="1 Título"/>
          <p:cNvSpPr>
            <a:spLocks noGrp="1"/>
          </p:cNvSpPr>
          <p:nvPr>
            <p:ph type="title"/>
          </p:nvPr>
        </p:nvSpPr>
        <p:spPr>
          <a:xfrm>
            <a:off x="706902" y="512064"/>
            <a:ext cx="8156448" cy="777240"/>
          </a:xfrm>
        </p:spPr>
        <p:txBody>
          <a:bodyPr tIns="64008"/>
          <a:lstStyle>
            <a:lvl1pPr algn="l">
              <a:buNone/>
              <a:defRPr sz="3800" b="0" cap="none" spc="-150" baseline="0"/>
            </a:lvl1pPr>
            <a:extLst/>
          </a:lstStyle>
          <a:p>
            <a:r>
              <a:rPr lang="es-ES" smtClean="0"/>
              <a:t>Haga clic para modificar el estilo de título del patrón</a:t>
            </a:r>
            <a:endParaRPr lang="en-US"/>
          </a:p>
        </p:txBody>
      </p:sp>
      <p:sp>
        <p:nvSpPr>
          <p:cNvPr id="25" name="3 Marcador de fecha"/>
          <p:cNvSpPr>
            <a:spLocks noGrp="1"/>
          </p:cNvSpPr>
          <p:nvPr>
            <p:ph type="dt" sz="half" idx="10"/>
          </p:nvPr>
        </p:nvSpPr>
        <p:spPr/>
        <p:txBody>
          <a:bodyPr/>
          <a:lstStyle>
            <a:lvl1pPr>
              <a:defRPr/>
            </a:lvl1pPr>
            <a:extLst/>
          </a:lstStyle>
          <a:p>
            <a:pPr>
              <a:defRPr/>
            </a:pPr>
            <a:fld id="{A0D12E8B-39C8-4043-A034-EF01F72218A8}" type="datetimeFigureOut">
              <a:rPr lang="es-ES"/>
              <a:pPr>
                <a:defRPr/>
              </a:pPr>
              <a:t>12/11/2014</a:t>
            </a:fld>
            <a:endParaRPr lang="es-ES"/>
          </a:p>
        </p:txBody>
      </p:sp>
      <p:sp>
        <p:nvSpPr>
          <p:cNvPr id="26" name="4 Marcador de pie de página"/>
          <p:cNvSpPr>
            <a:spLocks noGrp="1"/>
          </p:cNvSpPr>
          <p:nvPr>
            <p:ph type="ftr" sz="quarter" idx="11"/>
          </p:nvPr>
        </p:nvSpPr>
        <p:spPr/>
        <p:txBody>
          <a:bodyPr/>
          <a:lstStyle>
            <a:lvl1pPr>
              <a:defRPr/>
            </a:lvl1pPr>
            <a:extLst/>
          </a:lstStyle>
          <a:p>
            <a:pPr>
              <a:defRPr/>
            </a:pPr>
            <a:endParaRPr lang="es-ES"/>
          </a:p>
        </p:txBody>
      </p:sp>
      <p:sp>
        <p:nvSpPr>
          <p:cNvPr id="27" name="5 Marcador de número de diapositiva"/>
          <p:cNvSpPr>
            <a:spLocks noGrp="1"/>
          </p:cNvSpPr>
          <p:nvPr>
            <p:ph type="sldNum" sz="quarter" idx="12"/>
          </p:nvPr>
        </p:nvSpPr>
        <p:spPr/>
        <p:txBody>
          <a:bodyPr/>
          <a:lstStyle>
            <a:lvl1pPr>
              <a:defRPr/>
            </a:lvl1pPr>
            <a:extLst/>
          </a:lstStyle>
          <a:p>
            <a:pPr>
              <a:defRPr/>
            </a:pPr>
            <a:fld id="{620F8159-BFD5-4CDC-9065-B655277F457B}" type="slidenum">
              <a:rPr lang="es-ES"/>
              <a:pPr>
                <a:defRPr/>
              </a:pPr>
              <a:t>‹#›</a:t>
            </a:fld>
            <a:endParaRPr lang="es-ES"/>
          </a:p>
        </p:txBody>
      </p:sp>
    </p:spTree>
    <p:extLst>
      <p:ext uri="{BB962C8B-B14F-4D97-AF65-F5344CB8AC3E}">
        <p14:creationId xmlns:p14="http://schemas.microsoft.com/office/powerpoint/2010/main" val="63098467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512064"/>
            <a:ext cx="8229600" cy="914400"/>
          </a:xfrm>
        </p:spPr>
        <p:txBody>
          <a:bodyPr/>
          <a:lstStyle>
            <a:extLst/>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fecha"/>
          <p:cNvSpPr>
            <a:spLocks noGrp="1"/>
          </p:cNvSpPr>
          <p:nvPr>
            <p:ph type="dt" sz="half" idx="10"/>
          </p:nvPr>
        </p:nvSpPr>
        <p:spPr/>
        <p:txBody>
          <a:bodyPr/>
          <a:lstStyle>
            <a:lvl1pPr>
              <a:defRPr/>
            </a:lvl1pPr>
            <a:extLst/>
          </a:lstStyle>
          <a:p>
            <a:pPr>
              <a:defRPr/>
            </a:pPr>
            <a:fld id="{7167E4F1-11CA-4685-9371-A8A49A4F2817}" type="datetimeFigureOut">
              <a:rPr lang="es-ES"/>
              <a:pPr>
                <a:defRPr/>
              </a:pPr>
              <a:t>12/11/2014</a:t>
            </a:fld>
            <a:endParaRPr lang="es-ES"/>
          </a:p>
        </p:txBody>
      </p:sp>
      <p:sp>
        <p:nvSpPr>
          <p:cNvPr id="6" name="5 Marcador de pie de página"/>
          <p:cNvSpPr>
            <a:spLocks noGrp="1"/>
          </p:cNvSpPr>
          <p:nvPr>
            <p:ph type="ftr" sz="quarter" idx="11"/>
          </p:nvPr>
        </p:nvSpPr>
        <p:spPr/>
        <p:txBody>
          <a:bodyPr/>
          <a:lstStyle>
            <a:lvl1pPr>
              <a:defRPr/>
            </a:lvl1pPr>
            <a:extLst/>
          </a:lstStyle>
          <a:p>
            <a:pPr>
              <a:defRPr/>
            </a:pPr>
            <a:endParaRPr lang="es-ES"/>
          </a:p>
        </p:txBody>
      </p:sp>
      <p:sp>
        <p:nvSpPr>
          <p:cNvPr id="7" name="6 Marcador de número de diapositiva"/>
          <p:cNvSpPr>
            <a:spLocks noGrp="1"/>
          </p:cNvSpPr>
          <p:nvPr>
            <p:ph type="sldNum" sz="quarter" idx="12"/>
          </p:nvPr>
        </p:nvSpPr>
        <p:spPr/>
        <p:txBody>
          <a:bodyPr/>
          <a:lstStyle>
            <a:lvl1pPr>
              <a:defRPr/>
            </a:lvl1pPr>
            <a:extLst/>
          </a:lstStyle>
          <a:p>
            <a:pPr>
              <a:defRPr/>
            </a:pPr>
            <a:fld id="{53DA1396-AF66-4FE4-BC21-7E6E6FB3C1BB}" type="slidenum">
              <a:rPr lang="es-ES"/>
              <a:pPr>
                <a:defRPr/>
              </a:pPr>
              <a:t>‹#›</a:t>
            </a:fld>
            <a:endParaRPr lang="es-ES"/>
          </a:p>
        </p:txBody>
      </p:sp>
    </p:spTree>
    <p:extLst>
      <p:ext uri="{BB962C8B-B14F-4D97-AF65-F5344CB8AC3E}">
        <p14:creationId xmlns:p14="http://schemas.microsoft.com/office/powerpoint/2010/main" val="364627060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7" name="17 Rectángulo"/>
          <p:cNvSpPr/>
          <p:nvPr/>
        </p:nvSpPr>
        <p:spPr>
          <a:xfrm>
            <a:off x="0" y="401638"/>
            <a:ext cx="8867775"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18 Rectángulo"/>
          <p:cNvSpPr/>
          <p:nvPr/>
        </p:nvSpPr>
        <p:spPr>
          <a:xfrm>
            <a:off x="87313" y="681038"/>
            <a:ext cx="460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9" name="19 Rectángulo"/>
          <p:cNvSpPr/>
          <p:nvPr/>
        </p:nvSpPr>
        <p:spPr>
          <a:xfrm>
            <a:off x="47625" y="681038"/>
            <a:ext cx="26988"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0" name="20 Rectángulo"/>
          <p:cNvSpPr/>
          <p:nvPr/>
        </p:nvSpPr>
        <p:spPr>
          <a:xfrm>
            <a:off x="28575"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23 Rectángulo"/>
          <p:cNvSpPr/>
          <p:nvPr/>
        </p:nvSpPr>
        <p:spPr>
          <a:xfrm>
            <a:off x="0"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24 Rectángulo"/>
          <p:cNvSpPr/>
          <p:nvPr/>
        </p:nvSpPr>
        <p:spPr>
          <a:xfrm flipH="1">
            <a:off x="149225"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3" name="25 Rectángulo"/>
          <p:cNvSpPr/>
          <p:nvPr/>
        </p:nvSpPr>
        <p:spPr>
          <a:xfrm flipH="1">
            <a:off x="188913"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4" name="26 Rectángulo"/>
          <p:cNvSpPr/>
          <p:nvPr/>
        </p:nvSpPr>
        <p:spPr>
          <a:xfrm flipH="1">
            <a:off x="227013"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5" name="27 Rectángulo"/>
          <p:cNvSpPr/>
          <p:nvPr/>
        </p:nvSpPr>
        <p:spPr>
          <a:xfrm flipH="1">
            <a:off x="255588" y="681038"/>
            <a:ext cx="79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28 Rectángulo"/>
          <p:cNvSpPr/>
          <p:nvPr/>
        </p:nvSpPr>
        <p:spPr>
          <a:xfrm>
            <a:off x="279400" y="681038"/>
            <a:ext cx="36513"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 name="1 Título"/>
          <p:cNvSpPr>
            <a:spLocks noGrp="1"/>
          </p:cNvSpPr>
          <p:nvPr>
            <p:ph type="title"/>
          </p:nvPr>
        </p:nvSpPr>
        <p:spPr>
          <a:xfrm>
            <a:off x="504824" y="512064"/>
            <a:ext cx="7772400" cy="914400"/>
          </a:xfrm>
        </p:spPr>
        <p:txBody>
          <a:bodyPr/>
          <a:lstStyle>
            <a:lvl1pPr>
              <a:defRPr sz="4000"/>
            </a:lvl1pPr>
            <a:extLst/>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es-ES" smtClean="0"/>
              <a:t>Haga clic para modificar el estilo de texto del patrón</a:t>
            </a:r>
          </a:p>
        </p:txBody>
      </p:sp>
      <p:sp>
        <p:nvSpPr>
          <p:cNvPr id="4" name="3 Marcador de texto"/>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es-ES" smtClean="0"/>
              <a:t>Haga clic para modificar el estilo de texto del patrón</a:t>
            </a:r>
          </a:p>
        </p:txBody>
      </p:sp>
      <p:sp>
        <p:nvSpPr>
          <p:cNvPr id="5" name="4 Marcador de contenido"/>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contenido"/>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7" name="6 Marcador de fecha"/>
          <p:cNvSpPr>
            <a:spLocks noGrp="1"/>
          </p:cNvSpPr>
          <p:nvPr>
            <p:ph type="dt" sz="half" idx="10"/>
          </p:nvPr>
        </p:nvSpPr>
        <p:spPr/>
        <p:txBody>
          <a:bodyPr/>
          <a:lstStyle>
            <a:lvl1pPr>
              <a:defRPr/>
            </a:lvl1pPr>
            <a:extLst/>
          </a:lstStyle>
          <a:p>
            <a:pPr>
              <a:defRPr/>
            </a:pPr>
            <a:fld id="{85A06478-A64F-49EC-83F0-9A3BDF15B24B}" type="datetimeFigureOut">
              <a:rPr lang="es-ES"/>
              <a:pPr>
                <a:defRPr/>
              </a:pPr>
              <a:t>12/11/2014</a:t>
            </a:fld>
            <a:endParaRPr lang="es-ES"/>
          </a:p>
        </p:txBody>
      </p:sp>
      <p:sp>
        <p:nvSpPr>
          <p:cNvPr id="18" name="7 Marcador de pie de página"/>
          <p:cNvSpPr>
            <a:spLocks noGrp="1"/>
          </p:cNvSpPr>
          <p:nvPr>
            <p:ph type="ftr" sz="quarter" idx="11"/>
          </p:nvPr>
        </p:nvSpPr>
        <p:spPr/>
        <p:txBody>
          <a:bodyPr/>
          <a:lstStyle>
            <a:lvl1pPr>
              <a:defRPr/>
            </a:lvl1pPr>
            <a:extLst/>
          </a:lstStyle>
          <a:p>
            <a:pPr>
              <a:defRPr/>
            </a:pPr>
            <a:endParaRPr lang="es-ES"/>
          </a:p>
        </p:txBody>
      </p:sp>
      <p:sp>
        <p:nvSpPr>
          <p:cNvPr id="19" name="8 Marcador de número de diapositiva"/>
          <p:cNvSpPr>
            <a:spLocks noGrp="1"/>
          </p:cNvSpPr>
          <p:nvPr>
            <p:ph type="sldNum" sz="quarter" idx="12"/>
          </p:nvPr>
        </p:nvSpPr>
        <p:spPr/>
        <p:txBody>
          <a:bodyPr/>
          <a:lstStyle>
            <a:lvl1pPr>
              <a:defRPr/>
            </a:lvl1pPr>
            <a:extLst/>
          </a:lstStyle>
          <a:p>
            <a:pPr>
              <a:defRPr/>
            </a:pPr>
            <a:fld id="{183A9750-2F8E-45BD-8465-C4775E8E349F}" type="slidenum">
              <a:rPr lang="es-ES"/>
              <a:pPr>
                <a:defRPr/>
              </a:pPr>
              <a:t>‹#›</a:t>
            </a:fld>
            <a:endParaRPr lang="es-ES"/>
          </a:p>
        </p:txBody>
      </p:sp>
    </p:spTree>
    <p:extLst>
      <p:ext uri="{BB962C8B-B14F-4D97-AF65-F5344CB8AC3E}">
        <p14:creationId xmlns:p14="http://schemas.microsoft.com/office/powerpoint/2010/main" val="12793293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914400" y="512064"/>
            <a:ext cx="7772400" cy="914400"/>
          </a:xfrm>
        </p:spPr>
        <p:txBody>
          <a:bodyPr/>
          <a:lstStyle>
            <a:lvl1pPr>
              <a:defRPr sz="4000" cap="none" baseline="0"/>
            </a:lvl1pPr>
            <a:extLst/>
          </a:lstStyle>
          <a:p>
            <a:r>
              <a:rPr lang="es-ES" smtClean="0"/>
              <a:t>Haga clic para modificar el estilo de título del patrón</a:t>
            </a:r>
            <a:endParaRPr lang="en-US"/>
          </a:p>
        </p:txBody>
      </p:sp>
      <p:sp>
        <p:nvSpPr>
          <p:cNvPr id="3" name="13 Marcador de fecha"/>
          <p:cNvSpPr>
            <a:spLocks noGrp="1"/>
          </p:cNvSpPr>
          <p:nvPr>
            <p:ph type="dt" sz="half" idx="10"/>
          </p:nvPr>
        </p:nvSpPr>
        <p:spPr/>
        <p:txBody>
          <a:bodyPr/>
          <a:lstStyle>
            <a:lvl1pPr>
              <a:defRPr/>
            </a:lvl1pPr>
          </a:lstStyle>
          <a:p>
            <a:pPr>
              <a:defRPr/>
            </a:pPr>
            <a:fld id="{EA8C163D-DF05-4D0A-B44B-388A0B768345}" type="datetimeFigureOut">
              <a:rPr lang="es-ES"/>
              <a:pPr>
                <a:defRPr/>
              </a:pPr>
              <a:t>12/11/2014</a:t>
            </a:fld>
            <a:endParaRPr lang="es-ES"/>
          </a:p>
        </p:txBody>
      </p:sp>
      <p:sp>
        <p:nvSpPr>
          <p:cNvPr id="4" name="2 Marcador de pie de página"/>
          <p:cNvSpPr>
            <a:spLocks noGrp="1"/>
          </p:cNvSpPr>
          <p:nvPr>
            <p:ph type="ftr" sz="quarter" idx="11"/>
          </p:nvPr>
        </p:nvSpPr>
        <p:spPr/>
        <p:txBody>
          <a:bodyPr/>
          <a:lstStyle>
            <a:lvl1pPr>
              <a:defRPr/>
            </a:lvl1pPr>
          </a:lstStyle>
          <a:p>
            <a:pPr>
              <a:defRPr/>
            </a:pPr>
            <a:endParaRPr lang="es-ES"/>
          </a:p>
        </p:txBody>
      </p:sp>
      <p:sp>
        <p:nvSpPr>
          <p:cNvPr id="5" name="22 Marcador de número de diapositiva"/>
          <p:cNvSpPr>
            <a:spLocks noGrp="1"/>
          </p:cNvSpPr>
          <p:nvPr>
            <p:ph type="sldNum" sz="quarter" idx="12"/>
          </p:nvPr>
        </p:nvSpPr>
        <p:spPr/>
        <p:txBody>
          <a:bodyPr/>
          <a:lstStyle>
            <a:lvl1pPr>
              <a:defRPr/>
            </a:lvl1pPr>
          </a:lstStyle>
          <a:p>
            <a:pPr>
              <a:defRPr/>
            </a:pPr>
            <a:fld id="{4B424AA9-4CBA-472E-809D-AE9E3A9C1691}" type="slidenum">
              <a:rPr lang="es-ES"/>
              <a:pPr>
                <a:defRPr/>
              </a:pPr>
              <a:t>‹#›</a:t>
            </a:fld>
            <a:endParaRPr lang="es-ES"/>
          </a:p>
        </p:txBody>
      </p:sp>
    </p:spTree>
    <p:extLst>
      <p:ext uri="{BB962C8B-B14F-4D97-AF65-F5344CB8AC3E}">
        <p14:creationId xmlns:p14="http://schemas.microsoft.com/office/powerpoint/2010/main" val="135106011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lvl1pPr>
            <a:extLst/>
          </a:lstStyle>
          <a:p>
            <a:pPr>
              <a:defRPr/>
            </a:pPr>
            <a:fld id="{196D73C9-87A2-4C94-8A8B-7211BCB9F860}" type="datetimeFigureOut">
              <a:rPr lang="es-ES"/>
              <a:pPr>
                <a:defRPr/>
              </a:pPr>
              <a:t>12/11/2014</a:t>
            </a:fld>
            <a:endParaRPr lang="es-ES"/>
          </a:p>
        </p:txBody>
      </p:sp>
      <p:sp>
        <p:nvSpPr>
          <p:cNvPr id="3" name="2 Marcador de pie de página"/>
          <p:cNvSpPr>
            <a:spLocks noGrp="1"/>
          </p:cNvSpPr>
          <p:nvPr>
            <p:ph type="ftr" sz="quarter" idx="11"/>
          </p:nvPr>
        </p:nvSpPr>
        <p:spPr/>
        <p:txBody>
          <a:bodyPr/>
          <a:lstStyle>
            <a:lvl1pPr>
              <a:defRPr/>
            </a:lvl1pPr>
            <a:extLst/>
          </a:lstStyle>
          <a:p>
            <a:pPr>
              <a:defRPr/>
            </a:pPr>
            <a:endParaRPr lang="es-ES"/>
          </a:p>
        </p:txBody>
      </p:sp>
      <p:sp>
        <p:nvSpPr>
          <p:cNvPr id="4" name="3 Marcador de número de diapositiva"/>
          <p:cNvSpPr>
            <a:spLocks noGrp="1"/>
          </p:cNvSpPr>
          <p:nvPr>
            <p:ph type="sldNum" sz="quarter" idx="12"/>
          </p:nvPr>
        </p:nvSpPr>
        <p:spPr/>
        <p:txBody>
          <a:bodyPr/>
          <a:lstStyle>
            <a:lvl1pPr>
              <a:defRPr/>
            </a:lvl1pPr>
            <a:extLst/>
          </a:lstStyle>
          <a:p>
            <a:pPr>
              <a:defRPr/>
            </a:pPr>
            <a:fld id="{2E7BA33B-6335-4184-B214-FDD64DA98308}" type="slidenum">
              <a:rPr lang="es-ES"/>
              <a:pPr>
                <a:defRPr/>
              </a:pPr>
              <a:t>‹#›</a:t>
            </a:fld>
            <a:endParaRPr lang="es-ES"/>
          </a:p>
        </p:txBody>
      </p:sp>
    </p:spTree>
    <p:extLst>
      <p:ext uri="{BB962C8B-B14F-4D97-AF65-F5344CB8AC3E}">
        <p14:creationId xmlns:p14="http://schemas.microsoft.com/office/powerpoint/2010/main" val="256874557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273050"/>
            <a:ext cx="8229600" cy="1162050"/>
          </a:xfrm>
        </p:spPr>
        <p:txBody>
          <a:bodyPr anchor="ctr"/>
          <a:lstStyle>
            <a:lvl1pPr algn="l">
              <a:buNone/>
              <a:defRPr sz="3600" b="0"/>
            </a:lvl1pPr>
            <a:extLst/>
          </a:lstStyle>
          <a:p>
            <a:r>
              <a:rPr lang="es-ES" smtClean="0"/>
              <a:t>Haga clic para modificar el estilo de título del patrón</a:t>
            </a:r>
            <a:endParaRPr lang="en-US"/>
          </a:p>
        </p:txBody>
      </p:sp>
      <p:sp>
        <p:nvSpPr>
          <p:cNvPr id="3" name="2 Marcador de texto"/>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a:r>
              <a:rPr lang="es-ES" smtClean="0"/>
              <a:t>Haga clic para modificar el estilo de texto del patrón</a:t>
            </a:r>
          </a:p>
        </p:txBody>
      </p:sp>
      <p:sp>
        <p:nvSpPr>
          <p:cNvPr id="4" name="3 Marcador de contenido"/>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13 Marcador de fecha"/>
          <p:cNvSpPr>
            <a:spLocks noGrp="1"/>
          </p:cNvSpPr>
          <p:nvPr>
            <p:ph type="dt" sz="half" idx="10"/>
          </p:nvPr>
        </p:nvSpPr>
        <p:spPr/>
        <p:txBody>
          <a:bodyPr/>
          <a:lstStyle>
            <a:lvl1pPr>
              <a:defRPr/>
            </a:lvl1pPr>
          </a:lstStyle>
          <a:p>
            <a:pPr>
              <a:defRPr/>
            </a:pPr>
            <a:fld id="{7F08F10A-D0B1-4B2E-AC64-E0BBCA1E040F}" type="datetimeFigureOut">
              <a:rPr lang="es-ES"/>
              <a:pPr>
                <a:defRPr/>
              </a:pPr>
              <a:t>12/11/2014</a:t>
            </a:fld>
            <a:endParaRPr lang="es-ES"/>
          </a:p>
        </p:txBody>
      </p:sp>
      <p:sp>
        <p:nvSpPr>
          <p:cNvPr id="6" name="2 Marcador de pie de página"/>
          <p:cNvSpPr>
            <a:spLocks noGrp="1"/>
          </p:cNvSpPr>
          <p:nvPr>
            <p:ph type="ftr" sz="quarter" idx="11"/>
          </p:nvPr>
        </p:nvSpPr>
        <p:spPr/>
        <p:txBody>
          <a:bodyPr/>
          <a:lstStyle>
            <a:lvl1pPr>
              <a:defRPr/>
            </a:lvl1pPr>
          </a:lstStyle>
          <a:p>
            <a:pPr>
              <a:defRPr/>
            </a:pPr>
            <a:endParaRPr lang="es-ES"/>
          </a:p>
        </p:txBody>
      </p:sp>
      <p:sp>
        <p:nvSpPr>
          <p:cNvPr id="7" name="22 Marcador de número de diapositiva"/>
          <p:cNvSpPr>
            <a:spLocks noGrp="1"/>
          </p:cNvSpPr>
          <p:nvPr>
            <p:ph type="sldNum" sz="quarter" idx="12"/>
          </p:nvPr>
        </p:nvSpPr>
        <p:spPr/>
        <p:txBody>
          <a:bodyPr/>
          <a:lstStyle>
            <a:lvl1pPr>
              <a:defRPr/>
            </a:lvl1pPr>
          </a:lstStyle>
          <a:p>
            <a:pPr>
              <a:defRPr/>
            </a:pPr>
            <a:fld id="{27FE1EED-08DB-4D01-BE69-034BFB3037EC}" type="slidenum">
              <a:rPr lang="es-ES"/>
              <a:pPr>
                <a:defRPr/>
              </a:pPr>
              <a:t>‹#›</a:t>
            </a:fld>
            <a:endParaRPr lang="es-ES"/>
          </a:p>
        </p:txBody>
      </p:sp>
    </p:spTree>
    <p:extLst>
      <p:ext uri="{BB962C8B-B14F-4D97-AF65-F5344CB8AC3E}">
        <p14:creationId xmlns:p14="http://schemas.microsoft.com/office/powerpoint/2010/main" val="164319603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5" name="17 Rectángulo"/>
          <p:cNvSpPr/>
          <p:nvPr/>
        </p:nvSpPr>
        <p:spPr>
          <a:xfrm>
            <a:off x="368300" y="0"/>
            <a:ext cx="8777288" cy="1878013"/>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6" name="18 Conector recto"/>
          <p:cNvCxnSpPr/>
          <p:nvPr/>
        </p:nvCxnSpPr>
        <p:spPr>
          <a:xfrm flipV="1">
            <a:off x="363538" y="1884363"/>
            <a:ext cx="8782050"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7" name="19 Grupo"/>
          <p:cNvGrpSpPr>
            <a:grpSpLocks/>
          </p:cNvGrpSpPr>
          <p:nvPr/>
        </p:nvGrpSpPr>
        <p:grpSpPr bwMode="auto">
          <a:xfrm rot="5400000">
            <a:off x="8515351" y="1219200"/>
            <a:ext cx="131762" cy="128587"/>
            <a:chOff x="6668087" y="1297746"/>
            <a:chExt cx="161840" cy="156602"/>
          </a:xfrm>
        </p:grpSpPr>
        <p:cxnSp>
          <p:nvCxnSpPr>
            <p:cNvPr id="8" name="20 Conector recto"/>
            <p:cNvCxnSpPr/>
            <p:nvPr/>
          </p:nvCxnSpPr>
          <p:spPr>
            <a:xfrm rot="16200000">
              <a:off x="6663593" y="1296441"/>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23 Conector recto"/>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24 Conector recto"/>
            <p:cNvCxnSpPr/>
            <p:nvPr/>
          </p:nvCxnSpPr>
          <p:spPr>
            <a:xfrm rot="5400000" flipH="1">
              <a:off x="6744513" y="1295466"/>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1" name="25 Grupo"/>
          <p:cNvGrpSpPr>
            <a:grpSpLocks/>
          </p:cNvGrpSpPr>
          <p:nvPr/>
        </p:nvGrpSpPr>
        <p:grpSpPr bwMode="auto">
          <a:xfrm rot="5400000">
            <a:off x="8667751" y="1371600"/>
            <a:ext cx="131762" cy="128587"/>
            <a:chOff x="6668087" y="1297746"/>
            <a:chExt cx="161840" cy="156602"/>
          </a:xfrm>
        </p:grpSpPr>
        <p:cxnSp>
          <p:nvCxnSpPr>
            <p:cNvPr id="12" name="26 Conector recto"/>
            <p:cNvCxnSpPr/>
            <p:nvPr/>
          </p:nvCxnSpPr>
          <p:spPr>
            <a:xfrm rot="16200000">
              <a:off x="6663593" y="1296441"/>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27 Conector recto"/>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 name="28 Conector recto"/>
            <p:cNvCxnSpPr/>
            <p:nvPr/>
          </p:nvCxnSpPr>
          <p:spPr>
            <a:xfrm rot="5400000" flipH="1">
              <a:off x="6744513" y="1295466"/>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5" name="29 Grupo"/>
          <p:cNvGrpSpPr>
            <a:grpSpLocks/>
          </p:cNvGrpSpPr>
          <p:nvPr/>
        </p:nvGrpSpPr>
        <p:grpSpPr bwMode="auto">
          <a:xfrm rot="5400000">
            <a:off x="8320087" y="1474788"/>
            <a:ext cx="131763" cy="128588"/>
            <a:chOff x="6668087" y="1297746"/>
            <a:chExt cx="161840" cy="156602"/>
          </a:xfrm>
        </p:grpSpPr>
        <p:cxnSp>
          <p:nvCxnSpPr>
            <p:cNvPr id="16" name="30 Conector recto"/>
            <p:cNvCxnSpPr/>
            <p:nvPr/>
          </p:nvCxnSpPr>
          <p:spPr>
            <a:xfrm rot="16200000">
              <a:off x="6663592" y="1296440"/>
              <a:ext cx="88934"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31 Conector recto"/>
            <p:cNvCxnSpPr/>
            <p:nvPr/>
          </p:nvCxnSpPr>
          <p:spPr>
            <a:xfrm rot="16200000" flipV="1">
              <a:off x="6685198" y="1391513"/>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8" name="32 Conector recto"/>
            <p:cNvCxnSpPr/>
            <p:nvPr/>
          </p:nvCxnSpPr>
          <p:spPr>
            <a:xfrm rot="5400000" flipH="1">
              <a:off x="6744512" y="1295466"/>
              <a:ext cx="88934"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1 Título"/>
          <p:cNvSpPr>
            <a:spLocks noGrp="1"/>
          </p:cNvSpPr>
          <p:nvPr>
            <p:ph type="title"/>
          </p:nvPr>
        </p:nvSpPr>
        <p:spPr bwMode="grayWhite">
          <a:xfrm>
            <a:off x="914400" y="441251"/>
            <a:ext cx="6858000" cy="701749"/>
          </a:xfrm>
        </p:spPr>
        <p:txBody>
          <a:bodyPr anchor="b"/>
          <a:lstStyle>
            <a:lvl1pPr algn="l">
              <a:buNone/>
              <a:defRPr sz="2100" b="0"/>
            </a:lvl1pPr>
            <a:extLst/>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368032" y="1893781"/>
            <a:ext cx="8778240" cy="4960144"/>
          </a:xfrm>
          <a:solidFill>
            <a:schemeClr val="bg2"/>
          </a:solidFill>
        </p:spPr>
        <p:txBody>
          <a:bodyPr>
            <a:normAutofit/>
          </a:bodyPr>
          <a:lstStyle>
            <a:lvl1pPr marL="0" indent="0">
              <a:buNone/>
              <a:defRPr sz="3200"/>
            </a:lvl1pPr>
            <a:extLst/>
          </a:lstStyle>
          <a:p>
            <a:pPr lvl="0"/>
            <a:r>
              <a:rPr lang="es-ES" noProof="0" smtClean="0"/>
              <a:t>Haga clic en el icono para agregar una imagen</a:t>
            </a:r>
            <a:endParaRPr lang="en-US" noProof="0"/>
          </a:p>
        </p:txBody>
      </p:sp>
      <p:sp>
        <p:nvSpPr>
          <p:cNvPr id="4" name="3 Marcador de texto"/>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a:r>
              <a:rPr lang="es-ES" smtClean="0"/>
              <a:t>Haga clic para modificar el estilo de texto del patrón</a:t>
            </a:r>
          </a:p>
        </p:txBody>
      </p:sp>
      <p:sp>
        <p:nvSpPr>
          <p:cNvPr id="19" name="4 Marcador de fecha"/>
          <p:cNvSpPr>
            <a:spLocks noGrp="1"/>
          </p:cNvSpPr>
          <p:nvPr>
            <p:ph type="dt" sz="half" idx="10"/>
          </p:nvPr>
        </p:nvSpPr>
        <p:spPr>
          <a:xfrm>
            <a:off x="6477000" y="55563"/>
            <a:ext cx="2133600" cy="365125"/>
          </a:xfrm>
        </p:spPr>
        <p:txBody>
          <a:bodyPr/>
          <a:lstStyle>
            <a:lvl1pPr>
              <a:defRPr/>
            </a:lvl1pPr>
            <a:extLst/>
          </a:lstStyle>
          <a:p>
            <a:pPr>
              <a:defRPr/>
            </a:pPr>
            <a:fld id="{93E3BACD-ACB0-4C8F-A5DD-018B4C82CC99}" type="datetimeFigureOut">
              <a:rPr lang="es-ES"/>
              <a:pPr>
                <a:defRPr/>
              </a:pPr>
              <a:t>12/11/2014</a:t>
            </a:fld>
            <a:endParaRPr lang="es-ES"/>
          </a:p>
        </p:txBody>
      </p:sp>
      <p:sp>
        <p:nvSpPr>
          <p:cNvPr id="20" name="5 Marcador de pie de página"/>
          <p:cNvSpPr>
            <a:spLocks noGrp="1"/>
          </p:cNvSpPr>
          <p:nvPr>
            <p:ph type="ftr" sz="quarter" idx="11"/>
          </p:nvPr>
        </p:nvSpPr>
        <p:spPr>
          <a:xfrm>
            <a:off x="914400" y="55563"/>
            <a:ext cx="5562600" cy="365125"/>
          </a:xfrm>
        </p:spPr>
        <p:txBody>
          <a:bodyPr/>
          <a:lstStyle>
            <a:lvl1pPr>
              <a:defRPr/>
            </a:lvl1pPr>
            <a:extLst/>
          </a:lstStyle>
          <a:p>
            <a:pPr>
              <a:defRPr/>
            </a:pPr>
            <a:endParaRPr lang="es-ES"/>
          </a:p>
        </p:txBody>
      </p:sp>
      <p:sp>
        <p:nvSpPr>
          <p:cNvPr id="21" name="6 Marcador de número de diapositiva"/>
          <p:cNvSpPr>
            <a:spLocks noGrp="1"/>
          </p:cNvSpPr>
          <p:nvPr>
            <p:ph type="sldNum" sz="quarter" idx="12"/>
          </p:nvPr>
        </p:nvSpPr>
        <p:spPr>
          <a:xfrm>
            <a:off x="8610600" y="55563"/>
            <a:ext cx="457200" cy="365125"/>
          </a:xfrm>
        </p:spPr>
        <p:txBody>
          <a:bodyPr/>
          <a:lstStyle>
            <a:lvl1pPr>
              <a:defRPr/>
            </a:lvl1pPr>
            <a:extLst/>
          </a:lstStyle>
          <a:p>
            <a:pPr>
              <a:defRPr/>
            </a:pPr>
            <a:fld id="{C0DB918B-9AA1-407B-B560-27AF51E5B3B1}" type="slidenum">
              <a:rPr lang="es-ES"/>
              <a:pPr>
                <a:defRPr/>
              </a:pPr>
              <a:t>‹#›</a:t>
            </a:fld>
            <a:endParaRPr lang="es-ES"/>
          </a:p>
        </p:txBody>
      </p:sp>
    </p:spTree>
    <p:extLst>
      <p:ext uri="{BB962C8B-B14F-4D97-AF65-F5344CB8AC3E}">
        <p14:creationId xmlns:p14="http://schemas.microsoft.com/office/powerpoint/2010/main" val="93841273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13 Marcador de fecha"/>
          <p:cNvSpPr>
            <a:spLocks noGrp="1"/>
          </p:cNvSpPr>
          <p:nvPr>
            <p:ph type="dt" sz="half" idx="10"/>
          </p:nvPr>
        </p:nvSpPr>
        <p:spPr/>
        <p:txBody>
          <a:bodyPr/>
          <a:lstStyle>
            <a:lvl1pPr>
              <a:defRPr/>
            </a:lvl1pPr>
          </a:lstStyle>
          <a:p>
            <a:pPr>
              <a:defRPr/>
            </a:pPr>
            <a:fld id="{C0ED5D4E-930C-485D-976A-30C2C478FFF3}" type="datetimeFigureOut">
              <a:rPr lang="es-ES"/>
              <a:pPr>
                <a:defRPr/>
              </a:pPr>
              <a:t>12/11/2014</a:t>
            </a:fld>
            <a:endParaRPr lang="es-ES"/>
          </a:p>
        </p:txBody>
      </p:sp>
      <p:sp>
        <p:nvSpPr>
          <p:cNvPr id="5" name="2 Marcador de pie de página"/>
          <p:cNvSpPr>
            <a:spLocks noGrp="1"/>
          </p:cNvSpPr>
          <p:nvPr>
            <p:ph type="ftr" sz="quarter" idx="11"/>
          </p:nvPr>
        </p:nvSpPr>
        <p:spPr/>
        <p:txBody>
          <a:bodyPr/>
          <a:lstStyle>
            <a:lvl1pPr>
              <a:defRPr/>
            </a:lvl1pPr>
          </a:lstStyle>
          <a:p>
            <a:pPr>
              <a:defRPr/>
            </a:pPr>
            <a:endParaRPr lang="es-ES"/>
          </a:p>
        </p:txBody>
      </p:sp>
      <p:sp>
        <p:nvSpPr>
          <p:cNvPr id="6" name="22 Marcador de número de diapositiva"/>
          <p:cNvSpPr>
            <a:spLocks noGrp="1"/>
          </p:cNvSpPr>
          <p:nvPr>
            <p:ph type="sldNum" sz="quarter" idx="12"/>
          </p:nvPr>
        </p:nvSpPr>
        <p:spPr/>
        <p:txBody>
          <a:bodyPr/>
          <a:lstStyle>
            <a:lvl1pPr>
              <a:defRPr/>
            </a:lvl1pPr>
          </a:lstStyle>
          <a:p>
            <a:pPr>
              <a:defRPr/>
            </a:pPr>
            <a:fld id="{E89F0F35-8481-45D6-9AA9-32435FEA6AED}" type="slidenum">
              <a:rPr lang="es-ES"/>
              <a:pPr>
                <a:defRPr/>
              </a:pPr>
              <a:t>‹#›</a:t>
            </a:fld>
            <a:endParaRPr lang="es-ES"/>
          </a:p>
        </p:txBody>
      </p:sp>
    </p:spTree>
    <p:extLst>
      <p:ext uri="{BB962C8B-B14F-4D97-AF65-F5344CB8AC3E}">
        <p14:creationId xmlns:p14="http://schemas.microsoft.com/office/powerpoint/2010/main" val="308025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theme" Target="../theme/theme7.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theme" Target="../theme/theme9.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1027" name="2 Marcador de texto"/>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79623721-A781-45C8-8FB6-3FE978816006}" type="datetimeFigureOut">
              <a:rPr lang="es-ES"/>
              <a:pPr>
                <a:defRPr/>
              </a:pPr>
              <a:t>12/11/2014</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3A36729E-52CA-45AB-B13C-EDD061158E81}" type="slidenum">
              <a:rPr lang="es-ES"/>
              <a:pPr>
                <a:defRPr/>
              </a:pPr>
              <a:t>‹#›</a:t>
            </a:fld>
            <a:endParaRPr lang="es-ES"/>
          </a:p>
        </p:txBody>
      </p:sp>
    </p:spTree>
  </p:cSld>
  <p:clrMap bg1="lt1" tx1="dk1" bg2="lt2" tx2="dk2" accent1="accent1" accent2="accent2" accent3="accent3" accent4="accent4" accent5="accent5" accent6="accent6" hlink="hlink" folHlink="folHlink"/>
  <p:sldLayoutIdLst>
    <p:sldLayoutId id="2147484194" r:id="rId1"/>
    <p:sldLayoutId id="2147484195" r:id="rId2"/>
    <p:sldLayoutId id="2147484196" r:id="rId3"/>
    <p:sldLayoutId id="2147484197" r:id="rId4"/>
    <p:sldLayoutId id="2147484198" r:id="rId5"/>
    <p:sldLayoutId id="2147484199" r:id="rId6"/>
    <p:sldLayoutId id="2147484200" r:id="rId7"/>
    <p:sldLayoutId id="2147484201" r:id="rId8"/>
    <p:sldLayoutId id="2147484202" r:id="rId9"/>
    <p:sldLayoutId id="2147484203" r:id="rId10"/>
    <p:sldLayoutId id="214748420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9" name="8 Rectángulo"/>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8" name="7 Rectángulo redondeado"/>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52" name="21 Marcador de título"/>
          <p:cNvSpPr>
            <a:spLocks noGrp="1"/>
          </p:cNvSpPr>
          <p:nvPr>
            <p:ph type="title"/>
          </p:nvPr>
        </p:nvSpPr>
        <p:spPr bwMode="auto">
          <a:xfrm>
            <a:off x="914400" y="27463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91440" numCol="1" anchor="b" anchorCtr="0" compatLnSpc="1">
            <a:prstTxWarp prst="textNoShape">
              <a:avLst/>
            </a:prstTxWarp>
          </a:bodyPr>
          <a:lstStyle/>
          <a:p>
            <a:pPr lvl="0"/>
            <a:r>
              <a:rPr lang="es-ES" smtClean="0"/>
              <a:t>Haga clic para modificar el estilo de título del patrón</a:t>
            </a:r>
            <a:endParaRPr lang="en-US" smtClean="0"/>
          </a:p>
        </p:txBody>
      </p:sp>
      <p:sp>
        <p:nvSpPr>
          <p:cNvPr id="2053" name="12 Marcador de texto"/>
          <p:cNvSpPr>
            <a:spLocks noGrp="1"/>
          </p:cNvSpPr>
          <p:nvPr>
            <p:ph type="body" idx="1"/>
          </p:nvPr>
        </p:nvSpPr>
        <p:spPr bwMode="auto">
          <a:xfrm>
            <a:off x="914400" y="1447800"/>
            <a:ext cx="7772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smtClean="0"/>
          </a:p>
        </p:txBody>
      </p:sp>
      <p:sp>
        <p:nvSpPr>
          <p:cNvPr id="14" name="13 Marcador de fecha"/>
          <p:cNvSpPr>
            <a:spLocks noGrp="1"/>
          </p:cNvSpPr>
          <p:nvPr>
            <p:ph type="dt" sz="half" idx="2"/>
          </p:nvPr>
        </p:nvSpPr>
        <p:spPr>
          <a:xfrm>
            <a:off x="6172200" y="6191250"/>
            <a:ext cx="2476500" cy="476250"/>
          </a:xfrm>
          <a:prstGeom prst="rect">
            <a:avLst/>
          </a:prstGeom>
        </p:spPr>
        <p:txBody>
          <a:bodyPr anchor="ctr" anchorCtr="0"/>
          <a:lstStyle>
            <a:lvl1pPr algn="r" eaLnBrk="1" fontAlgn="auto" latinLnBrk="0" hangingPunct="1">
              <a:spcBef>
                <a:spcPts val="0"/>
              </a:spcBef>
              <a:spcAft>
                <a:spcPts val="0"/>
              </a:spcAft>
              <a:defRPr kumimoji="0" sz="1400">
                <a:solidFill>
                  <a:schemeClr val="tx2"/>
                </a:solidFill>
                <a:latin typeface="+mn-lt"/>
              </a:defRPr>
            </a:lvl1pPr>
          </a:lstStyle>
          <a:p>
            <a:pPr>
              <a:defRPr/>
            </a:pPr>
            <a:fld id="{2DAC4A9B-46C8-4DDB-8146-58E8981017F9}" type="datetimeFigureOut">
              <a:rPr lang="es-ES"/>
              <a:pPr>
                <a:defRPr/>
              </a:pPr>
              <a:t>12/11/2014</a:t>
            </a:fld>
            <a:endParaRPr lang="es-ES"/>
          </a:p>
        </p:txBody>
      </p:sp>
      <p:sp>
        <p:nvSpPr>
          <p:cNvPr id="3" name="2 Marcador de pie de página"/>
          <p:cNvSpPr>
            <a:spLocks noGrp="1"/>
          </p:cNvSpPr>
          <p:nvPr>
            <p:ph type="ftr" sz="quarter" idx="3"/>
          </p:nvPr>
        </p:nvSpPr>
        <p:spPr>
          <a:xfrm>
            <a:off x="914400" y="6172200"/>
            <a:ext cx="3962400" cy="457200"/>
          </a:xfrm>
          <a:prstGeom prst="rect">
            <a:avLst/>
          </a:prstGeom>
        </p:spPr>
        <p:txBody>
          <a:bodyPr anchor="ctr" anchorCtr="0"/>
          <a:lstStyle>
            <a:lvl1pPr eaLnBrk="1" fontAlgn="auto" latinLnBrk="0" hangingPunct="1">
              <a:spcBef>
                <a:spcPts val="0"/>
              </a:spcBef>
              <a:spcAft>
                <a:spcPts val="0"/>
              </a:spcAft>
              <a:defRPr kumimoji="0" sz="1400">
                <a:solidFill>
                  <a:schemeClr val="tx2"/>
                </a:solidFill>
                <a:latin typeface="+mn-lt"/>
              </a:defRPr>
            </a:lvl1pPr>
          </a:lstStyle>
          <a:p>
            <a:pPr>
              <a:defRPr/>
            </a:pPr>
            <a:endParaRPr lang="es-ES"/>
          </a:p>
        </p:txBody>
      </p:sp>
      <p:sp>
        <p:nvSpPr>
          <p:cNvPr id="23" name="22 Marcador de número de diapositiva"/>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fontAlgn="auto" latinLnBrk="0" hangingPunct="1">
              <a:spcBef>
                <a:spcPts val="0"/>
              </a:spcBef>
              <a:spcAft>
                <a:spcPts val="0"/>
              </a:spcAft>
              <a:defRPr kumimoji="0" sz="1400">
                <a:solidFill>
                  <a:srgbClr val="FFFFFF"/>
                </a:solidFill>
                <a:latin typeface="+mj-lt"/>
                <a:ea typeface="+mj-ea"/>
                <a:cs typeface="+mj-cs"/>
              </a:defRPr>
            </a:lvl1pPr>
          </a:lstStyle>
          <a:p>
            <a:pPr>
              <a:defRPr/>
            </a:pPr>
            <a:fld id="{A2A8AD69-6061-47B6-AD1A-C6B888FF1C25}" type="slidenum">
              <a:rPr lang="es-ES"/>
              <a:pPr>
                <a:defRPr/>
              </a:pPr>
              <a:t>‹#›</a:t>
            </a:fld>
            <a:endParaRPr lang="es-ES"/>
          </a:p>
        </p:txBody>
      </p:sp>
    </p:spTree>
  </p:cSld>
  <p:clrMap bg1="dk1" tx1="lt1" bg2="dk2" tx2="lt2" accent1="accent1" accent2="accent2" accent3="accent3" accent4="accent4" accent5="accent5" accent6="accent6" hlink="hlink" folHlink="folHlink"/>
  <p:sldLayoutIdLst>
    <p:sldLayoutId id="2147484253" r:id="rId1"/>
    <p:sldLayoutId id="2147484205" r:id="rId2"/>
    <p:sldLayoutId id="2147484254" r:id="rId3"/>
    <p:sldLayoutId id="2147484206" r:id="rId4"/>
    <p:sldLayoutId id="2147484207" r:id="rId5"/>
    <p:sldLayoutId id="2147484208" r:id="rId6"/>
    <p:sldLayoutId id="2147484209" r:id="rId7"/>
    <p:sldLayoutId id="2147484255" r:id="rId8"/>
    <p:sldLayoutId id="2147484256" r:id="rId9"/>
    <p:sldLayoutId id="2147484210" r:id="rId10"/>
    <p:sldLayoutId id="2147484211" r:id="rId11"/>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itchFamily="34" charset="0"/>
        </a:defRPr>
      </a:lvl2pPr>
      <a:lvl3pPr algn="l" rtl="0" eaLnBrk="0" fontAlgn="base" hangingPunct="0">
        <a:spcBef>
          <a:spcPct val="0"/>
        </a:spcBef>
        <a:spcAft>
          <a:spcPct val="0"/>
        </a:spcAft>
        <a:defRPr sz="4000">
          <a:solidFill>
            <a:schemeClr val="tx2"/>
          </a:solidFill>
          <a:latin typeface="Franklin Gothic Book" pitchFamily="34" charset="0"/>
        </a:defRPr>
      </a:lvl3pPr>
      <a:lvl4pPr algn="l" rtl="0" eaLnBrk="0" fontAlgn="base" hangingPunct="0">
        <a:spcBef>
          <a:spcPct val="0"/>
        </a:spcBef>
        <a:spcAft>
          <a:spcPct val="0"/>
        </a:spcAft>
        <a:defRPr sz="4000">
          <a:solidFill>
            <a:schemeClr val="tx2"/>
          </a:solidFill>
          <a:latin typeface="Franklin Gothic Book" pitchFamily="34" charset="0"/>
        </a:defRPr>
      </a:lvl4pPr>
      <a:lvl5pPr algn="l" rtl="0" eaLnBrk="0" fontAlgn="base" hangingPunct="0">
        <a:spcBef>
          <a:spcPct val="0"/>
        </a:spcBef>
        <a:spcAft>
          <a:spcPct val="0"/>
        </a:spcAft>
        <a:defRPr sz="4000">
          <a:solidFill>
            <a:schemeClr val="tx2"/>
          </a:solidFill>
          <a:latin typeface="Franklin Gothic Book" pitchFamily="34" charset="0"/>
        </a:defRPr>
      </a:lvl5pPr>
      <a:lvl6pPr marL="457200" algn="l" rtl="0" fontAlgn="base">
        <a:spcBef>
          <a:spcPct val="0"/>
        </a:spcBef>
        <a:spcAft>
          <a:spcPct val="0"/>
        </a:spcAft>
        <a:defRPr sz="4000">
          <a:solidFill>
            <a:schemeClr val="tx2"/>
          </a:solidFill>
          <a:latin typeface="Franklin Gothic Book" pitchFamily="34" charset="0"/>
        </a:defRPr>
      </a:lvl6pPr>
      <a:lvl7pPr marL="914400" algn="l" rtl="0" fontAlgn="base">
        <a:spcBef>
          <a:spcPct val="0"/>
        </a:spcBef>
        <a:spcAft>
          <a:spcPct val="0"/>
        </a:spcAft>
        <a:defRPr sz="4000">
          <a:solidFill>
            <a:schemeClr val="tx2"/>
          </a:solidFill>
          <a:latin typeface="Franklin Gothic Book" pitchFamily="34" charset="0"/>
        </a:defRPr>
      </a:lvl7pPr>
      <a:lvl8pPr marL="1371600" algn="l" rtl="0" fontAlgn="base">
        <a:spcBef>
          <a:spcPct val="0"/>
        </a:spcBef>
        <a:spcAft>
          <a:spcPct val="0"/>
        </a:spcAft>
        <a:defRPr sz="4000">
          <a:solidFill>
            <a:schemeClr val="tx2"/>
          </a:solidFill>
          <a:latin typeface="Franklin Gothic Book" pitchFamily="34" charset="0"/>
        </a:defRPr>
      </a:lvl8pPr>
      <a:lvl9pPr marL="1828800" algn="l" rtl="0" fontAlgn="base">
        <a:spcBef>
          <a:spcPct val="0"/>
        </a:spcBef>
        <a:spcAft>
          <a:spcPct val="0"/>
        </a:spcAft>
        <a:defRPr sz="4000">
          <a:solidFill>
            <a:schemeClr val="tx2"/>
          </a:solidFill>
          <a:latin typeface="Franklin Gothic Book"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E6B1A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A28E6A"/>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Conector recto"/>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22" name="21 Marcador de título"/>
          <p:cNvSpPr>
            <a:spLocks noGrp="1"/>
          </p:cNvSpPr>
          <p:nvPr>
            <p:ph type="title"/>
          </p:nvPr>
        </p:nvSpPr>
        <p:spPr>
          <a:xfrm>
            <a:off x="457200" y="274638"/>
            <a:ext cx="7467600" cy="1143000"/>
          </a:xfrm>
          <a:prstGeom prst="rect">
            <a:avLst/>
          </a:prstGeom>
        </p:spPr>
        <p:txBody>
          <a:bodyPr vert="horz" anchor="b">
            <a:normAutofit/>
          </a:bodyPr>
          <a:lstStyle/>
          <a:p>
            <a:r>
              <a:rPr lang="es-ES" smtClean="0"/>
              <a:t>Haga clic para modificar el estilo de título del patrón</a:t>
            </a:r>
            <a:endParaRPr lang="en-US"/>
          </a:p>
        </p:txBody>
      </p:sp>
      <p:sp>
        <p:nvSpPr>
          <p:cNvPr id="3076" name="12 Marcador de texto"/>
          <p:cNvSpPr>
            <a:spLocks noGrp="1"/>
          </p:cNvSpPr>
          <p:nvPr>
            <p:ph type="body" idx="1"/>
          </p:nvPr>
        </p:nvSpPr>
        <p:spPr bwMode="auto">
          <a:xfrm>
            <a:off x="457200" y="1600200"/>
            <a:ext cx="746760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smtClean="0"/>
          </a:p>
        </p:txBody>
      </p:sp>
      <p:sp>
        <p:nvSpPr>
          <p:cNvPr id="14" name="13 Marcador de fecha"/>
          <p:cNvSpPr>
            <a:spLocks noGrp="1"/>
          </p:cNvSpPr>
          <p:nvPr>
            <p:ph type="dt" sz="half" idx="2"/>
          </p:nvPr>
        </p:nvSpPr>
        <p:spPr>
          <a:xfrm rot="5400000">
            <a:off x="7589045" y="1081881"/>
            <a:ext cx="2011362" cy="384175"/>
          </a:xfrm>
          <a:prstGeom prst="rect">
            <a:avLst/>
          </a:prstGeom>
        </p:spPr>
        <p:txBody>
          <a:bodyPr vert="horz" anchor="ctr" anchorCtr="0"/>
          <a:lstStyle>
            <a:lvl1pPr algn="r" eaLnBrk="1" fontAlgn="auto" latinLnBrk="0" hangingPunct="1">
              <a:spcBef>
                <a:spcPts val="0"/>
              </a:spcBef>
              <a:spcAft>
                <a:spcPts val="0"/>
              </a:spcAft>
              <a:defRPr kumimoji="0" sz="1200">
                <a:solidFill>
                  <a:schemeClr val="tx2"/>
                </a:solidFill>
                <a:latin typeface="+mn-lt"/>
              </a:defRPr>
            </a:lvl1pPr>
          </a:lstStyle>
          <a:p>
            <a:pPr>
              <a:defRPr/>
            </a:pPr>
            <a:fld id="{4C08D124-1407-4DFF-A3F8-5FE994E789CA}" type="datetimeFigureOut">
              <a:rPr lang="es-ES"/>
              <a:pPr>
                <a:defRPr/>
              </a:pPr>
              <a:t>12/11/2014</a:t>
            </a:fld>
            <a:endParaRPr lang="es-ES"/>
          </a:p>
        </p:txBody>
      </p:sp>
      <p:sp>
        <p:nvSpPr>
          <p:cNvPr id="3" name="2 Marcador de pie de página"/>
          <p:cNvSpPr>
            <a:spLocks noGrp="1"/>
          </p:cNvSpPr>
          <p:nvPr>
            <p:ph type="ftr" sz="quarter" idx="3"/>
          </p:nvPr>
        </p:nvSpPr>
        <p:spPr>
          <a:xfrm rot="5400000">
            <a:off x="6989763" y="3736975"/>
            <a:ext cx="3200400" cy="365125"/>
          </a:xfrm>
          <a:prstGeom prst="rect">
            <a:avLst/>
          </a:prstGeom>
        </p:spPr>
        <p:txBody>
          <a:bodyPr vert="horz" anchor="ctr" anchorCtr="0"/>
          <a:lstStyle>
            <a:lvl1pPr algn="l" eaLnBrk="1" fontAlgn="auto" latinLnBrk="0" hangingPunct="1">
              <a:spcBef>
                <a:spcPts val="0"/>
              </a:spcBef>
              <a:spcAft>
                <a:spcPts val="0"/>
              </a:spcAft>
              <a:defRPr kumimoji="0" sz="1200">
                <a:solidFill>
                  <a:schemeClr val="tx2"/>
                </a:solidFill>
                <a:latin typeface="+mn-lt"/>
              </a:defRPr>
            </a:lvl1pPr>
          </a:lstStyle>
          <a:p>
            <a:pPr>
              <a:defRPr/>
            </a:pPr>
            <a:endParaRPr lang="es-ES"/>
          </a:p>
        </p:txBody>
      </p:sp>
      <p:sp>
        <p:nvSpPr>
          <p:cNvPr id="7" name="6 Conector recto"/>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3080" name="8 Conector recto"/>
          <p:cNvSpPr>
            <a:spLocks noChangeShapeType="1"/>
          </p:cNvSpPr>
          <p:nvPr/>
        </p:nvSpPr>
        <p:spPr bwMode="auto">
          <a:xfrm>
            <a:off x="89916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10" name="9 Rectángulo"/>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82" name="10 Conector recto"/>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12" name="11 Elipse"/>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22 Marcador de número de diapositiva"/>
          <p:cNvSpPr>
            <a:spLocks noGrp="1"/>
          </p:cNvSpPr>
          <p:nvPr>
            <p:ph type="sldNum" sz="quarter" idx="4"/>
          </p:nvPr>
        </p:nvSpPr>
        <p:spPr>
          <a:xfrm>
            <a:off x="8129588" y="5734050"/>
            <a:ext cx="609600" cy="520700"/>
          </a:xfrm>
          <a:prstGeom prst="rect">
            <a:avLst/>
          </a:prstGeom>
        </p:spPr>
        <p:txBody>
          <a:bodyPr vert="horz" anchor="ctr"/>
          <a:lstStyle>
            <a:lvl1pPr algn="ctr" eaLnBrk="1" fontAlgn="auto" latinLnBrk="0" hangingPunct="1">
              <a:spcBef>
                <a:spcPts val="0"/>
              </a:spcBef>
              <a:spcAft>
                <a:spcPts val="0"/>
              </a:spcAft>
              <a:defRPr kumimoji="0" sz="1400" b="1">
                <a:solidFill>
                  <a:srgbClr val="FFFFFF"/>
                </a:solidFill>
                <a:latin typeface="+mn-lt"/>
              </a:defRPr>
            </a:lvl1pPr>
          </a:lstStyle>
          <a:p>
            <a:pPr>
              <a:defRPr/>
            </a:pPr>
            <a:fld id="{06247F25-77F2-4020-9321-849FAF7039E2}" type="slidenum">
              <a:rPr lang="es-ES"/>
              <a:pPr>
                <a:defRPr/>
              </a:pPr>
              <a:t>‹#›</a:t>
            </a:fld>
            <a:endParaRPr lang="es-ES"/>
          </a:p>
        </p:txBody>
      </p:sp>
    </p:spTree>
  </p:cSld>
  <p:clrMap bg1="lt1" tx1="dk1" bg2="lt2" tx2="dk2" accent1="accent1" accent2="accent2" accent3="accent3" accent4="accent4" accent5="accent5" accent6="accent6" hlink="hlink" folHlink="folHlink"/>
  <p:sldLayoutIdLst>
    <p:sldLayoutId id="2147484257" r:id="rId1"/>
    <p:sldLayoutId id="2147484258" r:id="rId2"/>
    <p:sldLayoutId id="2147484259" r:id="rId3"/>
    <p:sldLayoutId id="2147484212" r:id="rId4"/>
    <p:sldLayoutId id="2147484213" r:id="rId5"/>
    <p:sldLayoutId id="2147484260" r:id="rId6"/>
    <p:sldLayoutId id="2147484214" r:id="rId7"/>
    <p:sldLayoutId id="2147484261" r:id="rId8"/>
    <p:sldLayoutId id="2147484262" r:id="rId9"/>
    <p:sldLayoutId id="2147484215" r:id="rId10"/>
    <p:sldLayoutId id="2147484216" r:id="rId11"/>
  </p:sldLayoutIdLst>
  <p:txStyles>
    <p:title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pitchFamily="18" charset="0"/>
        </a:defRPr>
      </a:lvl2pPr>
      <a:lvl3pPr algn="l" rtl="0" eaLnBrk="0" fontAlgn="base" hangingPunct="0">
        <a:spcBef>
          <a:spcPct val="0"/>
        </a:spcBef>
        <a:spcAft>
          <a:spcPct val="0"/>
        </a:spcAft>
        <a:defRPr sz="3000">
          <a:solidFill>
            <a:schemeClr val="tx2"/>
          </a:solidFill>
          <a:latin typeface="Century Schoolbook" pitchFamily="18" charset="0"/>
        </a:defRPr>
      </a:lvl3pPr>
      <a:lvl4pPr algn="l" rtl="0" eaLnBrk="0" fontAlgn="base" hangingPunct="0">
        <a:spcBef>
          <a:spcPct val="0"/>
        </a:spcBef>
        <a:spcAft>
          <a:spcPct val="0"/>
        </a:spcAft>
        <a:defRPr sz="3000">
          <a:solidFill>
            <a:schemeClr val="tx2"/>
          </a:solidFill>
          <a:latin typeface="Century Schoolbook" pitchFamily="18" charset="0"/>
        </a:defRPr>
      </a:lvl4pPr>
      <a:lvl5pPr algn="l" rtl="0" eaLnBrk="0" fontAlgn="base" hangingPunct="0">
        <a:spcBef>
          <a:spcPct val="0"/>
        </a:spcBef>
        <a:spcAft>
          <a:spcPct val="0"/>
        </a:spcAft>
        <a:defRPr sz="3000">
          <a:solidFill>
            <a:schemeClr val="tx2"/>
          </a:solidFill>
          <a:latin typeface="Century Schoolbook" pitchFamily="18" charset="0"/>
        </a:defRPr>
      </a:lvl5pPr>
      <a:lvl6pPr marL="457200" algn="l" rtl="0" fontAlgn="base">
        <a:spcBef>
          <a:spcPct val="0"/>
        </a:spcBef>
        <a:spcAft>
          <a:spcPct val="0"/>
        </a:spcAft>
        <a:defRPr sz="3000">
          <a:solidFill>
            <a:schemeClr val="tx2"/>
          </a:solidFill>
          <a:latin typeface="Century Schoolbook" pitchFamily="18" charset="0"/>
        </a:defRPr>
      </a:lvl6pPr>
      <a:lvl7pPr marL="914400" algn="l" rtl="0" fontAlgn="base">
        <a:spcBef>
          <a:spcPct val="0"/>
        </a:spcBef>
        <a:spcAft>
          <a:spcPct val="0"/>
        </a:spcAft>
        <a:defRPr sz="3000">
          <a:solidFill>
            <a:schemeClr val="tx2"/>
          </a:solidFill>
          <a:latin typeface="Century Schoolbook" pitchFamily="18" charset="0"/>
        </a:defRPr>
      </a:lvl7pPr>
      <a:lvl8pPr marL="1371600" algn="l" rtl="0" fontAlgn="base">
        <a:spcBef>
          <a:spcPct val="0"/>
        </a:spcBef>
        <a:spcAft>
          <a:spcPct val="0"/>
        </a:spcAft>
        <a:defRPr sz="3000">
          <a:solidFill>
            <a:schemeClr val="tx2"/>
          </a:solidFill>
          <a:latin typeface="Century Schoolbook" pitchFamily="18" charset="0"/>
        </a:defRPr>
      </a:lvl8pPr>
      <a:lvl9pPr marL="1828800" algn="l" rtl="0" fontAlgn="base">
        <a:spcBef>
          <a:spcPct val="0"/>
        </a:spcBef>
        <a:spcAft>
          <a:spcPct val="0"/>
        </a:spcAft>
        <a:defRPr sz="3000">
          <a:solidFill>
            <a:schemeClr val="tx2"/>
          </a:solidFill>
          <a:latin typeface="Century Schoolbook" pitchFamily="18" charset="0"/>
        </a:defRPr>
      </a:lvl9pPr>
    </p:titleStyle>
    <p:bodyStyle>
      <a:lvl1pPr marL="273050" indent="-273050" algn="l" rtl="0" eaLnBrk="0" fontAlgn="base" hangingPunct="0">
        <a:spcBef>
          <a:spcPts val="600"/>
        </a:spcBef>
        <a:spcAft>
          <a:spcPct val="0"/>
        </a:spcAft>
        <a:buClr>
          <a:schemeClr val="accent1"/>
        </a:buClr>
        <a:buSzPct val="70000"/>
        <a:buFont typeface="Wingdings" pitchFamily="2" charset="2"/>
        <a:buChar char=""/>
        <a:defRPr sz="2400" kern="12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itchFamily="18" charset="2"/>
        <a:buChar char=""/>
        <a:defRPr sz="2100" kern="1200">
          <a:solidFill>
            <a:schemeClr val="tx1"/>
          </a:solidFill>
          <a:latin typeface="+mn-lt"/>
          <a:ea typeface="+mn-ea"/>
          <a:cs typeface="+mn-cs"/>
        </a:defRPr>
      </a:lvl2pPr>
      <a:lvl3pPr marL="914400" indent="-182563" algn="l" rtl="0" eaLnBrk="0" fontAlgn="base" hangingPunct="0">
        <a:spcBef>
          <a:spcPct val="20000"/>
        </a:spcBef>
        <a:spcAft>
          <a:spcPct val="0"/>
        </a:spcAft>
        <a:buClr>
          <a:srgbClr val="E1307B"/>
        </a:buClr>
        <a:buSzPct val="60000"/>
        <a:buFont typeface="Wingdings" pitchFamily="2" charset="2"/>
        <a:buChar char=""/>
        <a:defRPr sz="2400" kern="1200">
          <a:solidFill>
            <a:schemeClr val="tx1"/>
          </a:solidFill>
          <a:latin typeface="+mn-lt"/>
          <a:ea typeface="+mn-ea"/>
          <a:cs typeface="+mn-cs"/>
        </a:defRPr>
      </a:lvl3pPr>
      <a:lvl4pPr marL="1187450" indent="-182563" algn="l" rtl="0" eaLnBrk="0" fontAlgn="base" hangingPunct="0">
        <a:spcBef>
          <a:spcPct val="20000"/>
        </a:spcBef>
        <a:spcAft>
          <a:spcPct val="0"/>
        </a:spcAft>
        <a:buClr>
          <a:srgbClr val="FFAEC5"/>
        </a:buClr>
        <a:buSzPct val="60000"/>
        <a:buFont typeface="Wingdings" pitchFamily="2" charset="2"/>
        <a:buChar char=""/>
        <a:defRPr sz="2000" kern="1200">
          <a:solidFill>
            <a:schemeClr val="tx1"/>
          </a:solidFill>
          <a:latin typeface="+mn-lt"/>
          <a:ea typeface="+mn-ea"/>
          <a:cs typeface="+mn-cs"/>
        </a:defRPr>
      </a:lvl4pPr>
      <a:lvl5pPr marL="1462088" indent="-182563" algn="l" rtl="0" eaLnBrk="0" fontAlgn="base" hangingPunct="0">
        <a:spcBef>
          <a:spcPct val="20000"/>
        </a:spcBef>
        <a:spcAft>
          <a:spcPct val="0"/>
        </a:spcAft>
        <a:buClr>
          <a:srgbClr val="EFAAB5"/>
        </a:buClr>
        <a:buSzPct val="68000"/>
        <a:buFont typeface="Wingdings 2"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4098" name="8 Marcador de texto"/>
          <p:cNvSpPr>
            <a:spLocks noGrp="1"/>
          </p:cNvSpPr>
          <p:nvPr>
            <p:ph type="body" idx="1"/>
          </p:nvPr>
        </p:nvSpPr>
        <p:spPr bwMode="auto">
          <a:xfrm>
            <a:off x="457200" y="1447800"/>
            <a:ext cx="8229600" cy="467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smtClean="0"/>
          </a:p>
        </p:txBody>
      </p:sp>
      <p:sp>
        <p:nvSpPr>
          <p:cNvPr id="24" name="23 Marcador de fecha"/>
          <p:cNvSpPr>
            <a:spLocks noGrp="1"/>
          </p:cNvSpPr>
          <p:nvPr>
            <p:ph type="dt" sz="half" idx="2"/>
          </p:nvPr>
        </p:nvSpPr>
        <p:spPr>
          <a:xfrm>
            <a:off x="5791200" y="6203950"/>
            <a:ext cx="2590800" cy="384175"/>
          </a:xfrm>
          <a:prstGeom prst="rect">
            <a:avLst/>
          </a:prstGeom>
        </p:spPr>
        <p:txBody>
          <a:bodyPr vert="horz" anchor="ctr" anchorCtr="0"/>
          <a:lstStyle>
            <a:lvl1pPr algn="l" eaLnBrk="1" fontAlgn="auto" latinLnBrk="0" hangingPunct="1">
              <a:spcBef>
                <a:spcPts val="0"/>
              </a:spcBef>
              <a:spcAft>
                <a:spcPts val="0"/>
              </a:spcAft>
              <a:defRPr kumimoji="0" sz="1200">
                <a:solidFill>
                  <a:schemeClr val="tx2"/>
                </a:solidFill>
                <a:latin typeface="+mn-lt"/>
              </a:defRPr>
            </a:lvl1pPr>
          </a:lstStyle>
          <a:p>
            <a:pPr>
              <a:defRPr/>
            </a:pPr>
            <a:fld id="{95C1B46C-37B3-47AA-8A57-B34E6DE1E2F1}" type="datetimeFigureOut">
              <a:rPr lang="es-ES"/>
              <a:pPr>
                <a:defRPr/>
              </a:pPr>
              <a:t>12/11/2014</a:t>
            </a:fld>
            <a:endParaRPr lang="es-ES"/>
          </a:p>
        </p:txBody>
      </p:sp>
      <p:sp>
        <p:nvSpPr>
          <p:cNvPr id="10" name="9 Marcador de pie de página"/>
          <p:cNvSpPr>
            <a:spLocks noGrp="1"/>
          </p:cNvSpPr>
          <p:nvPr>
            <p:ph type="ftr" sz="quarter" idx="3"/>
          </p:nvPr>
        </p:nvSpPr>
        <p:spPr>
          <a:xfrm>
            <a:off x="2133600" y="6203950"/>
            <a:ext cx="3581400" cy="384175"/>
          </a:xfrm>
          <a:prstGeom prst="rect">
            <a:avLst/>
          </a:prstGeom>
        </p:spPr>
        <p:txBody>
          <a:bodyPr vert="horz" anchor="ctr" anchorCtr="0"/>
          <a:lstStyle>
            <a:lvl1pPr algn="r" eaLnBrk="1" fontAlgn="auto" latinLnBrk="0" hangingPunct="1">
              <a:spcBef>
                <a:spcPts val="0"/>
              </a:spcBef>
              <a:spcAft>
                <a:spcPts val="0"/>
              </a:spcAft>
              <a:defRPr kumimoji="0" sz="1200">
                <a:solidFill>
                  <a:schemeClr val="tx2"/>
                </a:solidFill>
                <a:latin typeface="+mn-lt"/>
              </a:defRPr>
            </a:lvl1pPr>
          </a:lstStyle>
          <a:p>
            <a:pPr>
              <a:defRPr/>
            </a:pPr>
            <a:endParaRPr lang="es-ES"/>
          </a:p>
        </p:txBody>
      </p:sp>
      <p:sp>
        <p:nvSpPr>
          <p:cNvPr id="22" name="21 Marcador de número de diapositiva"/>
          <p:cNvSpPr>
            <a:spLocks noGrp="1"/>
          </p:cNvSpPr>
          <p:nvPr>
            <p:ph type="sldNum" sz="quarter" idx="4"/>
          </p:nvPr>
        </p:nvSpPr>
        <p:spPr>
          <a:xfrm>
            <a:off x="8410575" y="6181725"/>
            <a:ext cx="609600" cy="457200"/>
          </a:xfrm>
          <a:prstGeom prst="rect">
            <a:avLst/>
          </a:prstGeom>
          <a:noFill/>
        </p:spPr>
        <p:txBody>
          <a:bodyPr vert="horz" lIns="0" tIns="0" rIns="0" bIns="0" anchor="ctr" anchorCtr="0">
            <a:noAutofit/>
          </a:bodyPr>
          <a:lstStyle>
            <a:lvl1pPr algn="ctr" eaLnBrk="1" fontAlgn="auto" latinLnBrk="0" hangingPunct="1">
              <a:spcBef>
                <a:spcPts val="0"/>
              </a:spcBef>
              <a:spcAft>
                <a:spcPts val="0"/>
              </a:spcAft>
              <a:defRPr kumimoji="0" sz="1600" baseline="0">
                <a:solidFill>
                  <a:schemeClr val="tx2"/>
                </a:solidFill>
                <a:latin typeface="+mn-lt"/>
              </a:defRPr>
            </a:lvl1pPr>
          </a:lstStyle>
          <a:p>
            <a:pPr>
              <a:defRPr/>
            </a:pPr>
            <a:fld id="{8BBD9C38-E35C-490A-B84F-F201538B59BE}" type="slidenum">
              <a:rPr lang="es-ES"/>
              <a:pPr>
                <a:defRPr/>
              </a:pPr>
              <a:t>‹#›</a:t>
            </a:fld>
            <a:endParaRPr lang="es-ES"/>
          </a:p>
        </p:txBody>
      </p:sp>
      <p:sp>
        <p:nvSpPr>
          <p:cNvPr id="5" name="4 Marcador de título"/>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lang="es-ES" smtClean="0"/>
              <a:t>Haga clic para modificar el estilo de título del patrón</a:t>
            </a:r>
            <a:endParaRPr lang="en-US"/>
          </a:p>
        </p:txBody>
      </p:sp>
    </p:spTree>
  </p:cSld>
  <p:clrMap bg1="dk1" tx1="lt1" bg2="dk2" tx2="lt2" accent1="accent1" accent2="accent2" accent3="accent3" accent4="accent4" accent5="accent5" accent6="accent6" hlink="hlink" folHlink="folHlink"/>
  <p:sldLayoutIdLst>
    <p:sldLayoutId id="2147484263" r:id="rId1"/>
    <p:sldLayoutId id="2147484217" r:id="rId2"/>
    <p:sldLayoutId id="2147484264" r:id="rId3"/>
    <p:sldLayoutId id="2147484218" r:id="rId4"/>
    <p:sldLayoutId id="2147484265" r:id="rId5"/>
    <p:sldLayoutId id="2147484219" r:id="rId6"/>
    <p:sldLayoutId id="2147484220" r:id="rId7"/>
    <p:sldLayoutId id="2147484221" r:id="rId8"/>
    <p:sldLayoutId id="2147484222" r:id="rId9"/>
    <p:sldLayoutId id="2147484223" r:id="rId10"/>
    <p:sldLayoutId id="2147484224" r:id="rId11"/>
  </p:sldLayoutIdLst>
  <p:txStyles>
    <p:titleStyle>
      <a:lvl1pPr algn="l" rtl="0" eaLnBrk="0" fontAlgn="base" hangingPunct="0">
        <a:spcBef>
          <a:spcPct val="0"/>
        </a:spcBef>
        <a:spcAft>
          <a:spcPct val="0"/>
        </a:spcAft>
        <a:defRPr lang="en-US" sz="4200" kern="1200" spc="-10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vl2pPr algn="l" rtl="0" eaLnBrk="0" fontAlgn="base" hangingPunct="0">
        <a:spcBef>
          <a:spcPct val="0"/>
        </a:spcBef>
        <a:spcAft>
          <a:spcPct val="0"/>
        </a:spcAft>
        <a:defRPr sz="4200">
          <a:solidFill>
            <a:srgbClr val="F9F9F9"/>
          </a:solidFill>
          <a:latin typeface="Constantia" pitchFamily="18" charset="0"/>
        </a:defRPr>
      </a:lvl2pPr>
      <a:lvl3pPr algn="l" rtl="0" eaLnBrk="0" fontAlgn="base" hangingPunct="0">
        <a:spcBef>
          <a:spcPct val="0"/>
        </a:spcBef>
        <a:spcAft>
          <a:spcPct val="0"/>
        </a:spcAft>
        <a:defRPr sz="4200">
          <a:solidFill>
            <a:srgbClr val="F9F9F9"/>
          </a:solidFill>
          <a:latin typeface="Constantia" pitchFamily="18" charset="0"/>
        </a:defRPr>
      </a:lvl3pPr>
      <a:lvl4pPr algn="l" rtl="0" eaLnBrk="0" fontAlgn="base" hangingPunct="0">
        <a:spcBef>
          <a:spcPct val="0"/>
        </a:spcBef>
        <a:spcAft>
          <a:spcPct val="0"/>
        </a:spcAft>
        <a:defRPr sz="4200">
          <a:solidFill>
            <a:srgbClr val="F9F9F9"/>
          </a:solidFill>
          <a:latin typeface="Constantia" pitchFamily="18" charset="0"/>
        </a:defRPr>
      </a:lvl4pPr>
      <a:lvl5pPr algn="l" rtl="0" eaLnBrk="0" fontAlgn="base" hangingPunct="0">
        <a:spcBef>
          <a:spcPct val="0"/>
        </a:spcBef>
        <a:spcAft>
          <a:spcPct val="0"/>
        </a:spcAft>
        <a:defRPr sz="4200">
          <a:solidFill>
            <a:srgbClr val="F9F9F9"/>
          </a:solidFill>
          <a:latin typeface="Constantia" pitchFamily="18" charset="0"/>
        </a:defRPr>
      </a:lvl5pPr>
      <a:lvl6pPr marL="457200" algn="l" rtl="0" fontAlgn="base">
        <a:spcBef>
          <a:spcPct val="0"/>
        </a:spcBef>
        <a:spcAft>
          <a:spcPct val="0"/>
        </a:spcAft>
        <a:defRPr sz="4200">
          <a:solidFill>
            <a:srgbClr val="F9F9F9"/>
          </a:solidFill>
          <a:latin typeface="Constantia" pitchFamily="18" charset="0"/>
        </a:defRPr>
      </a:lvl6pPr>
      <a:lvl7pPr marL="914400" algn="l" rtl="0" fontAlgn="base">
        <a:spcBef>
          <a:spcPct val="0"/>
        </a:spcBef>
        <a:spcAft>
          <a:spcPct val="0"/>
        </a:spcAft>
        <a:defRPr sz="4200">
          <a:solidFill>
            <a:srgbClr val="F9F9F9"/>
          </a:solidFill>
          <a:latin typeface="Constantia" pitchFamily="18" charset="0"/>
        </a:defRPr>
      </a:lvl7pPr>
      <a:lvl8pPr marL="1371600" algn="l" rtl="0" fontAlgn="base">
        <a:spcBef>
          <a:spcPct val="0"/>
        </a:spcBef>
        <a:spcAft>
          <a:spcPct val="0"/>
        </a:spcAft>
        <a:defRPr sz="4200">
          <a:solidFill>
            <a:srgbClr val="F9F9F9"/>
          </a:solidFill>
          <a:latin typeface="Constantia" pitchFamily="18" charset="0"/>
        </a:defRPr>
      </a:lvl8pPr>
      <a:lvl9pPr marL="1828800" algn="l" rtl="0" fontAlgn="base">
        <a:spcBef>
          <a:spcPct val="0"/>
        </a:spcBef>
        <a:spcAft>
          <a:spcPct val="0"/>
        </a:spcAft>
        <a:defRPr sz="4200">
          <a:solidFill>
            <a:srgbClr val="F9F9F9"/>
          </a:solidFill>
          <a:latin typeface="Constantia" pitchFamily="18" charset="0"/>
        </a:defRPr>
      </a:lvl9pPr>
    </p:titleStyle>
    <p:bodyStyle>
      <a:lvl1pPr marL="273050" indent="-273050" algn="l" rtl="0" eaLnBrk="0" fontAlgn="base" hangingPunct="0">
        <a:spcBef>
          <a:spcPts val="600"/>
        </a:spcBef>
        <a:spcAft>
          <a:spcPct val="0"/>
        </a:spcAft>
        <a:buClr>
          <a:schemeClr val="accent2"/>
        </a:buClr>
        <a:buSzPct val="85000"/>
        <a:buFont typeface="Wingdings 2" pitchFamily="18" charset="2"/>
        <a:buChar char=""/>
        <a:defRPr sz="2600" kern="1200">
          <a:solidFill>
            <a:schemeClr val="tx1"/>
          </a:solidFill>
          <a:latin typeface="+mn-lt"/>
          <a:ea typeface="+mn-ea"/>
          <a:cs typeface="+mn-cs"/>
        </a:defRPr>
      </a:lvl1pPr>
      <a:lvl2pPr marL="639763" indent="-273050" algn="l" rtl="0" eaLnBrk="0" fontAlgn="base" hangingPunct="0">
        <a:spcBef>
          <a:spcPts val="300"/>
        </a:spcBef>
        <a:spcAft>
          <a:spcPct val="0"/>
        </a:spcAft>
        <a:buClr>
          <a:srgbClr val="9759A4"/>
        </a:buClr>
        <a:buSzPct val="85000"/>
        <a:buFont typeface="Wingdings 2" pitchFamily="18" charset="2"/>
        <a:buChar char=""/>
        <a:defRPr sz="2400" kern="1200">
          <a:solidFill>
            <a:schemeClr val="tx2"/>
          </a:solidFill>
          <a:latin typeface="+mn-lt"/>
          <a:ea typeface="+mn-ea"/>
          <a:cs typeface="+mn-cs"/>
        </a:defRPr>
      </a:lvl2pPr>
      <a:lvl3pPr marL="1004888" indent="-228600" algn="l" rtl="0" eaLnBrk="0" fontAlgn="base" hangingPunct="0">
        <a:spcBef>
          <a:spcPts val="300"/>
        </a:spcBef>
        <a:spcAft>
          <a:spcPct val="0"/>
        </a:spcAft>
        <a:buClr>
          <a:srgbClr val="7D4989"/>
        </a:buClr>
        <a:buSzPct val="85000"/>
        <a:buFont typeface="Wingdings 2" pitchFamily="18" charset="2"/>
        <a:buChar char=""/>
        <a:defRPr sz="2100" kern="1200">
          <a:solidFill>
            <a:schemeClr val="tx1"/>
          </a:solidFill>
          <a:latin typeface="+mn-lt"/>
          <a:ea typeface="+mn-ea"/>
          <a:cs typeface="+mn-cs"/>
        </a:defRPr>
      </a:lvl3pPr>
      <a:lvl4pPr marL="1279525" indent="-228600" algn="l" rtl="0" eaLnBrk="0" fontAlgn="base" hangingPunct="0">
        <a:spcBef>
          <a:spcPts val="300"/>
        </a:spcBef>
        <a:spcAft>
          <a:spcPct val="0"/>
        </a:spcAft>
        <a:buClr>
          <a:srgbClr val="9759A4"/>
        </a:buClr>
        <a:buSzPct val="85000"/>
        <a:buFont typeface="Wingdings 2" pitchFamily="18" charset="2"/>
        <a:buChar char=""/>
        <a:defRPr sz="1900" kern="1200">
          <a:solidFill>
            <a:schemeClr val="tx1"/>
          </a:solidFill>
          <a:latin typeface="+mn-lt"/>
          <a:ea typeface="+mn-ea"/>
          <a:cs typeface="+mn-cs"/>
        </a:defRPr>
      </a:lvl4pPr>
      <a:lvl5pPr marL="1554163" indent="-228600" algn="l" rtl="0" eaLnBrk="0" fontAlgn="base" hangingPunct="0">
        <a:spcBef>
          <a:spcPts val="338"/>
        </a:spcBef>
        <a:spcAft>
          <a:spcPct val="0"/>
        </a:spcAft>
        <a:buClr>
          <a:srgbClr val="9759A4"/>
        </a:buClr>
        <a:buSzPct val="85000"/>
        <a:buFont typeface="Wingdings 2" pitchFamily="18" charset="2"/>
        <a:buChar char=""/>
        <a:defRPr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Triángulo rectángulo"/>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8" name="7 Conector recto"/>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Conector recto"/>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Marcador de título"/>
          <p:cNvSpPr>
            <a:spLocks noGrp="1"/>
          </p:cNvSpPr>
          <p:nvPr>
            <p:ph type="title"/>
          </p:nvPr>
        </p:nvSpPr>
        <p:spPr>
          <a:xfrm>
            <a:off x="457200" y="268288"/>
            <a:ext cx="8229600" cy="1398587"/>
          </a:xfrm>
          <a:prstGeom prst="rect">
            <a:avLst/>
          </a:prstGeom>
        </p:spPr>
        <p:txBody>
          <a:bodyPr vert="horz" anchor="ctr">
            <a:normAutofit/>
          </a:bodyPr>
          <a:lstStyle/>
          <a:p>
            <a:r>
              <a:rPr lang="es-ES" smtClean="0"/>
              <a:t>Haga clic para modificar el estilo de título del patrón</a:t>
            </a:r>
            <a:endParaRPr lang="en-US"/>
          </a:p>
        </p:txBody>
      </p:sp>
      <p:sp>
        <p:nvSpPr>
          <p:cNvPr id="5126" name="12 Marcador de texto"/>
          <p:cNvSpPr>
            <a:spLocks noGrp="1"/>
          </p:cNvSpPr>
          <p:nvPr>
            <p:ph type="body" idx="1"/>
          </p:nvPr>
        </p:nvSpPr>
        <p:spPr bwMode="auto">
          <a:xfrm>
            <a:off x="457200" y="1882775"/>
            <a:ext cx="82296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smtClean="0"/>
          </a:p>
        </p:txBody>
      </p:sp>
      <p:sp>
        <p:nvSpPr>
          <p:cNvPr id="14" name="13 Marcador de fecha"/>
          <p:cNvSpPr>
            <a:spLocks noGrp="1"/>
          </p:cNvSpPr>
          <p:nvPr>
            <p:ph type="dt" sz="half" idx="2"/>
          </p:nvPr>
        </p:nvSpPr>
        <p:spPr>
          <a:xfrm>
            <a:off x="4791075" y="6481763"/>
            <a:ext cx="2133600" cy="301625"/>
          </a:xfrm>
          <a:prstGeom prst="rect">
            <a:avLst/>
          </a:prstGeom>
        </p:spPr>
        <p:txBody>
          <a:bodyPr vert="horz" anchor="b"/>
          <a:lstStyle>
            <a:lvl1pPr algn="l" eaLnBrk="1" latinLnBrk="0" hangingPunct="1">
              <a:defRPr kumimoji="0" sz="1000" b="0">
                <a:solidFill>
                  <a:schemeClr val="tx1"/>
                </a:solidFill>
              </a:defRPr>
            </a:lvl1pPr>
          </a:lstStyle>
          <a:p>
            <a:pPr>
              <a:defRPr/>
            </a:pPr>
            <a:fld id="{EB058400-0EE6-45F1-9358-A1845F03A60C}" type="datetimeFigureOut">
              <a:rPr lang="es-ES"/>
              <a:pPr>
                <a:defRPr/>
              </a:pPr>
              <a:t>12/11/2014</a:t>
            </a:fld>
            <a:endParaRPr lang="es-ES"/>
          </a:p>
        </p:txBody>
      </p:sp>
      <p:sp>
        <p:nvSpPr>
          <p:cNvPr id="3" name="2 Marcador de pie de página"/>
          <p:cNvSpPr>
            <a:spLocks noGrp="1"/>
          </p:cNvSpPr>
          <p:nvPr>
            <p:ph type="ftr" sz="quarter" idx="3"/>
          </p:nvPr>
        </p:nvSpPr>
        <p:spPr>
          <a:xfrm>
            <a:off x="457200" y="6481763"/>
            <a:ext cx="4259263" cy="301625"/>
          </a:xfrm>
          <a:prstGeom prst="rect">
            <a:avLst/>
          </a:prstGeom>
        </p:spPr>
        <p:txBody>
          <a:bodyPr vert="horz" anchor="b"/>
          <a:lstStyle>
            <a:lvl1pPr algn="r" eaLnBrk="1" latinLnBrk="0" hangingPunct="1">
              <a:defRPr kumimoji="0" sz="1000">
                <a:solidFill>
                  <a:schemeClr val="tx1"/>
                </a:solidFill>
              </a:defRPr>
            </a:lvl1pPr>
          </a:lstStyle>
          <a:p>
            <a:pPr>
              <a:defRPr/>
            </a:pPr>
            <a:endParaRPr lang="es-ES"/>
          </a:p>
        </p:txBody>
      </p:sp>
      <p:sp>
        <p:nvSpPr>
          <p:cNvPr id="23" name="22 Marcador de número de diapositiva"/>
          <p:cNvSpPr>
            <a:spLocks noGrp="1"/>
          </p:cNvSpPr>
          <p:nvPr>
            <p:ph type="sldNum" sz="quarter" idx="4"/>
          </p:nvPr>
        </p:nvSpPr>
        <p:spPr>
          <a:xfrm>
            <a:off x="7589838" y="6481763"/>
            <a:ext cx="503237" cy="301625"/>
          </a:xfrm>
          <a:prstGeom prst="rect">
            <a:avLst/>
          </a:prstGeom>
        </p:spPr>
        <p:txBody>
          <a:bodyPr vert="horz" anchor="b"/>
          <a:lstStyle>
            <a:lvl1pPr algn="ctr" eaLnBrk="1" latinLnBrk="0" hangingPunct="1">
              <a:defRPr kumimoji="0" sz="1200">
                <a:solidFill>
                  <a:schemeClr val="tx1"/>
                </a:solidFill>
              </a:defRPr>
            </a:lvl1pPr>
          </a:lstStyle>
          <a:p>
            <a:pPr>
              <a:defRPr/>
            </a:pPr>
            <a:fld id="{80A57323-24A0-4D83-9ED6-779D04330B70}" type="slidenum">
              <a:rPr lang="es-ES"/>
              <a:pPr>
                <a:defRPr/>
              </a:pPr>
              <a:t>‹#›</a:t>
            </a:fld>
            <a:endParaRPr lang="es-ES"/>
          </a:p>
        </p:txBody>
      </p:sp>
    </p:spTree>
  </p:cSld>
  <p:clrMap bg1="dk1" tx1="lt1" bg2="dk2" tx2="lt2" accent1="accent1" accent2="accent2" accent3="accent3" accent4="accent4" accent5="accent5" accent6="accent6" hlink="hlink" folHlink="folHlink"/>
  <p:sldLayoutIdLst>
    <p:sldLayoutId id="2147484266" r:id="rId1"/>
    <p:sldLayoutId id="2147484267" r:id="rId2"/>
    <p:sldLayoutId id="2147484268" r:id="rId3"/>
    <p:sldLayoutId id="2147484225" r:id="rId4"/>
    <p:sldLayoutId id="2147484269" r:id="rId5"/>
    <p:sldLayoutId id="2147484226" r:id="rId6"/>
    <p:sldLayoutId id="2147484227" r:id="rId7"/>
    <p:sldLayoutId id="2147484270" r:id="rId8"/>
    <p:sldLayoutId id="2147484271" r:id="rId9"/>
    <p:sldLayoutId id="2147484228" r:id="rId10"/>
    <p:sldLayoutId id="2147484229" r:id="rId11"/>
  </p:sldLayoutIdLst>
  <p:txStyles>
    <p:titleStyle>
      <a:lvl1pPr marL="484188" indent="-484188" algn="l" rtl="0" eaLnBrk="0" fontAlgn="base" hangingPunct="0">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mj-ea"/>
          <a:cs typeface="+mj-cs"/>
        </a:defRPr>
      </a:lvl1pPr>
      <a:lvl2pPr marL="484188" indent="-484188" algn="l" rtl="0" eaLnBrk="0" fontAlgn="base" hangingPunct="0">
        <a:spcBef>
          <a:spcPct val="0"/>
        </a:spcBef>
        <a:spcAft>
          <a:spcPct val="0"/>
        </a:spcAft>
        <a:defRPr sz="4200">
          <a:solidFill>
            <a:srgbClr val="FF5C9C"/>
          </a:solidFill>
          <a:latin typeface="Century Gothic" pitchFamily="34" charset="0"/>
        </a:defRPr>
      </a:lvl2pPr>
      <a:lvl3pPr marL="484188" indent="-484188" algn="l" rtl="0" eaLnBrk="0" fontAlgn="base" hangingPunct="0">
        <a:spcBef>
          <a:spcPct val="0"/>
        </a:spcBef>
        <a:spcAft>
          <a:spcPct val="0"/>
        </a:spcAft>
        <a:defRPr sz="4200">
          <a:solidFill>
            <a:srgbClr val="FF5C9C"/>
          </a:solidFill>
          <a:latin typeface="Century Gothic" pitchFamily="34" charset="0"/>
        </a:defRPr>
      </a:lvl3pPr>
      <a:lvl4pPr marL="484188" indent="-484188" algn="l" rtl="0" eaLnBrk="0" fontAlgn="base" hangingPunct="0">
        <a:spcBef>
          <a:spcPct val="0"/>
        </a:spcBef>
        <a:spcAft>
          <a:spcPct val="0"/>
        </a:spcAft>
        <a:defRPr sz="4200">
          <a:solidFill>
            <a:srgbClr val="FF5C9C"/>
          </a:solidFill>
          <a:latin typeface="Century Gothic" pitchFamily="34" charset="0"/>
        </a:defRPr>
      </a:lvl4pPr>
      <a:lvl5pPr marL="484188" indent="-484188" algn="l" rtl="0" eaLnBrk="0" fontAlgn="base" hangingPunct="0">
        <a:spcBef>
          <a:spcPct val="0"/>
        </a:spcBef>
        <a:spcAft>
          <a:spcPct val="0"/>
        </a:spcAft>
        <a:defRPr sz="4200">
          <a:solidFill>
            <a:srgbClr val="FF5C9C"/>
          </a:solidFill>
          <a:latin typeface="Century Gothic" pitchFamily="34" charset="0"/>
        </a:defRPr>
      </a:lvl5pPr>
      <a:lvl6pPr marL="941388" indent="-484188" algn="l" rtl="0" fontAlgn="base">
        <a:spcBef>
          <a:spcPct val="0"/>
        </a:spcBef>
        <a:spcAft>
          <a:spcPct val="0"/>
        </a:spcAft>
        <a:defRPr sz="4200">
          <a:solidFill>
            <a:srgbClr val="FF5C9C"/>
          </a:solidFill>
          <a:latin typeface="Century Gothic" pitchFamily="34" charset="0"/>
        </a:defRPr>
      </a:lvl6pPr>
      <a:lvl7pPr marL="1398588" indent="-484188" algn="l" rtl="0" fontAlgn="base">
        <a:spcBef>
          <a:spcPct val="0"/>
        </a:spcBef>
        <a:spcAft>
          <a:spcPct val="0"/>
        </a:spcAft>
        <a:defRPr sz="4200">
          <a:solidFill>
            <a:srgbClr val="FF5C9C"/>
          </a:solidFill>
          <a:latin typeface="Century Gothic" pitchFamily="34" charset="0"/>
        </a:defRPr>
      </a:lvl7pPr>
      <a:lvl8pPr marL="1855788" indent="-484188" algn="l" rtl="0" fontAlgn="base">
        <a:spcBef>
          <a:spcPct val="0"/>
        </a:spcBef>
        <a:spcAft>
          <a:spcPct val="0"/>
        </a:spcAft>
        <a:defRPr sz="4200">
          <a:solidFill>
            <a:srgbClr val="FF5C9C"/>
          </a:solidFill>
          <a:latin typeface="Century Gothic" pitchFamily="34" charset="0"/>
        </a:defRPr>
      </a:lvl8pPr>
      <a:lvl9pPr marL="2312988" indent="-484188" algn="l" rtl="0" fontAlgn="base">
        <a:spcBef>
          <a:spcPct val="0"/>
        </a:spcBef>
        <a:spcAft>
          <a:spcPct val="0"/>
        </a:spcAft>
        <a:defRPr sz="4200">
          <a:solidFill>
            <a:srgbClr val="FF5C9C"/>
          </a:solidFill>
          <a:latin typeface="Century Gothic" pitchFamily="34" charset="0"/>
        </a:defRPr>
      </a:lvl9pPr>
    </p:titleStyle>
    <p:bodyStyle>
      <a:lvl1pPr marL="447675" indent="-382588" algn="l" rtl="0" eaLnBrk="0" fontAlgn="base" hangingPunct="0">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822325" indent="-285750" algn="l" rtl="0" eaLnBrk="0" fontAlgn="base" hangingPunct="0">
        <a:spcBef>
          <a:spcPct val="20000"/>
        </a:spcBef>
        <a:spcAft>
          <a:spcPct val="0"/>
        </a:spcAft>
        <a:buClr>
          <a:schemeClr val="accent1"/>
        </a:buClr>
        <a:buSzPct val="95000"/>
        <a:buFont typeface="Verdana" pitchFamily="34" charset="0"/>
        <a:buChar char="›"/>
        <a:defRPr sz="2600" kern="1200">
          <a:solidFill>
            <a:schemeClr val="tx1"/>
          </a:solidFill>
          <a:latin typeface="+mn-lt"/>
          <a:ea typeface="+mn-ea"/>
          <a:cs typeface="+mn-cs"/>
        </a:defRPr>
      </a:lvl2pPr>
      <a:lvl3pPr marL="1104900" indent="-228600" algn="l" rtl="0" eaLnBrk="0" fontAlgn="base" hangingPunct="0">
        <a:spcBef>
          <a:spcPct val="20000"/>
        </a:spcBef>
        <a:spcAft>
          <a:spcPct val="0"/>
        </a:spcAft>
        <a:buClr>
          <a:schemeClr val="accent1"/>
        </a:buClr>
        <a:buFont typeface="Wingdings 2" pitchFamily="18" charset="2"/>
        <a:buChar char=""/>
        <a:defRPr sz="2400" kern="1200">
          <a:solidFill>
            <a:schemeClr val="tx1"/>
          </a:solidFill>
          <a:latin typeface="+mn-lt"/>
          <a:ea typeface="+mn-ea"/>
          <a:cs typeface="+mn-cs"/>
        </a:defRPr>
      </a:lvl3pPr>
      <a:lvl4pPr marL="1371600" indent="-209550" algn="l" rtl="0" eaLnBrk="0" fontAlgn="base" hangingPunct="0">
        <a:spcBef>
          <a:spcPct val="20000"/>
        </a:spcBef>
        <a:spcAft>
          <a:spcPct val="0"/>
        </a:spcAft>
        <a:buClr>
          <a:schemeClr val="accent1"/>
        </a:buClr>
        <a:buFont typeface="Wingdings 2" pitchFamily="18" charset="2"/>
        <a:buChar char=""/>
        <a:defRPr sz="2000" kern="1200">
          <a:solidFill>
            <a:schemeClr val="tx1"/>
          </a:solidFill>
          <a:latin typeface="+mn-lt"/>
          <a:ea typeface="+mn-ea"/>
          <a:cs typeface="+mn-cs"/>
        </a:defRPr>
      </a:lvl4pPr>
      <a:lvl5pPr marL="1600200" indent="-209550" algn="l" rtl="0" eaLnBrk="0" fontAlgn="base" hangingPunct="0">
        <a:spcBef>
          <a:spcPct val="20000"/>
        </a:spcBef>
        <a:spcAft>
          <a:spcPct val="0"/>
        </a:spcAft>
        <a:buClr>
          <a:srgbClr val="FF90B2"/>
        </a:buClr>
        <a:buFont typeface="Wingdings 2"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Redondear rectángulo de esquina diagonal"/>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3" name="2 Marcador de pie de página"/>
          <p:cNvSpPr>
            <a:spLocks noGrp="1"/>
          </p:cNvSpPr>
          <p:nvPr>
            <p:ph type="ftr" sz="quarter" idx="3"/>
          </p:nvPr>
        </p:nvSpPr>
        <p:spPr>
          <a:xfrm>
            <a:off x="1295400" y="6400800"/>
            <a:ext cx="4211638" cy="274638"/>
          </a:xfrm>
          <a:prstGeom prst="rect">
            <a:avLst/>
          </a:prstGeom>
        </p:spPr>
        <p:txBody>
          <a:bodyPr/>
          <a:lstStyle>
            <a:lvl1pPr algn="r" eaLnBrk="1" latinLnBrk="0" hangingPunct="1">
              <a:defRPr kumimoji="0" sz="1300">
                <a:solidFill>
                  <a:schemeClr val="bg2">
                    <a:tint val="60000"/>
                    <a:satMod val="155000"/>
                  </a:schemeClr>
                </a:solidFill>
              </a:defRPr>
            </a:lvl1pPr>
            <a:extLst/>
          </a:lstStyle>
          <a:p>
            <a:pPr>
              <a:defRPr/>
            </a:pPr>
            <a:endParaRPr lang="es-ES"/>
          </a:p>
        </p:txBody>
      </p:sp>
      <p:sp>
        <p:nvSpPr>
          <p:cNvPr id="14" name="13 Marcador de fecha"/>
          <p:cNvSpPr>
            <a:spLocks noGrp="1"/>
          </p:cNvSpPr>
          <p:nvPr>
            <p:ph type="dt" sz="half" idx="2"/>
          </p:nvPr>
        </p:nvSpPr>
        <p:spPr>
          <a:xfrm>
            <a:off x="5562600" y="6400800"/>
            <a:ext cx="3001963" cy="274638"/>
          </a:xfrm>
          <a:prstGeom prst="rect">
            <a:avLst/>
          </a:prstGeom>
        </p:spPr>
        <p:txBody>
          <a:bodyPr/>
          <a:lstStyle>
            <a:lvl1pPr algn="l" eaLnBrk="1" latinLnBrk="0" hangingPunct="1">
              <a:defRPr kumimoji="0" sz="1300">
                <a:solidFill>
                  <a:schemeClr val="bg2">
                    <a:tint val="60000"/>
                    <a:satMod val="155000"/>
                  </a:schemeClr>
                </a:solidFill>
              </a:defRPr>
            </a:lvl1pPr>
            <a:extLst/>
          </a:lstStyle>
          <a:p>
            <a:pPr>
              <a:defRPr/>
            </a:pPr>
            <a:fld id="{BA0087AF-4CCC-4486-A15A-DC9E905BFF51}" type="datetimeFigureOut">
              <a:rPr lang="es-ES"/>
              <a:pPr>
                <a:defRPr/>
              </a:pPr>
              <a:t>12/11/2014</a:t>
            </a:fld>
            <a:endParaRPr lang="es-ES"/>
          </a:p>
        </p:txBody>
      </p:sp>
      <p:sp>
        <p:nvSpPr>
          <p:cNvPr id="23" name="22 Marcador de número de diapositiva"/>
          <p:cNvSpPr>
            <a:spLocks noGrp="1"/>
          </p:cNvSpPr>
          <p:nvPr>
            <p:ph type="sldNum" sz="quarter" idx="4"/>
          </p:nvPr>
        </p:nvSpPr>
        <p:spPr>
          <a:xfrm>
            <a:off x="8639175" y="6515100"/>
            <a:ext cx="463550" cy="273050"/>
          </a:xfrm>
          <a:prstGeom prst="rect">
            <a:avLst/>
          </a:prstGeom>
        </p:spPr>
        <p:txBody>
          <a:bodyPr anchor="ctr"/>
          <a:lstStyle>
            <a:lvl1pPr algn="r" eaLnBrk="1" latinLnBrk="0" hangingPunct="1">
              <a:defRPr kumimoji="0" sz="1600">
                <a:solidFill>
                  <a:schemeClr val="tx2">
                    <a:shade val="90000"/>
                  </a:schemeClr>
                </a:solidFill>
                <a:effectLst/>
              </a:defRPr>
            </a:lvl1pPr>
            <a:extLst/>
          </a:lstStyle>
          <a:p>
            <a:pPr>
              <a:defRPr/>
            </a:pPr>
            <a:fld id="{B6322D64-2399-448F-A2A2-59C2808925E3}" type="slidenum">
              <a:rPr lang="es-ES"/>
              <a:pPr>
                <a:defRPr/>
              </a:pPr>
              <a:t>‹#›</a:t>
            </a:fld>
            <a:endParaRPr lang="es-ES"/>
          </a:p>
        </p:txBody>
      </p:sp>
      <p:sp>
        <p:nvSpPr>
          <p:cNvPr id="22" name="21 Marcador de título"/>
          <p:cNvSpPr>
            <a:spLocks noGrp="1"/>
          </p:cNvSpPr>
          <p:nvPr>
            <p:ph type="title"/>
          </p:nvPr>
        </p:nvSpPr>
        <p:spPr>
          <a:xfrm>
            <a:off x="457200" y="254000"/>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lang="es-ES" smtClean="0"/>
              <a:t>Haga clic para modificar el estilo de título del patrón</a:t>
            </a:r>
            <a:endParaRPr lang="en-US"/>
          </a:p>
        </p:txBody>
      </p:sp>
      <p:sp>
        <p:nvSpPr>
          <p:cNvPr id="6153" name="12 Marcador de texto"/>
          <p:cNvSpPr>
            <a:spLocks noGrp="1"/>
          </p:cNvSpPr>
          <p:nvPr>
            <p:ph type="body" idx="1"/>
          </p:nvPr>
        </p:nvSpPr>
        <p:spPr bwMode="auto">
          <a:xfrm>
            <a:off x="457200" y="16462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smtClean="0"/>
          </a:p>
        </p:txBody>
      </p:sp>
    </p:spTree>
  </p:cSld>
  <p:clrMap bg1="dk1" tx1="lt1" bg2="dk2" tx2="lt2" accent1="accent1" accent2="accent2" accent3="accent3" accent4="accent4" accent5="accent5" accent6="accent6" hlink="hlink" folHlink="folHlink"/>
  <p:sldLayoutIdLst>
    <p:sldLayoutId id="2147484272" r:id="rId1"/>
    <p:sldLayoutId id="2147484273" r:id="rId2"/>
    <p:sldLayoutId id="2147484274" r:id="rId3"/>
    <p:sldLayoutId id="2147484275" r:id="rId4"/>
    <p:sldLayoutId id="2147484276" r:id="rId5"/>
    <p:sldLayoutId id="2147484277" r:id="rId6"/>
    <p:sldLayoutId id="2147484230" r:id="rId7"/>
    <p:sldLayoutId id="2147484278" r:id="rId8"/>
    <p:sldLayoutId id="2147484279" r:id="rId9"/>
    <p:sldLayoutId id="2147484231" r:id="rId10"/>
    <p:sldLayoutId id="2147484232" r:id="rId11"/>
  </p:sldLayoutIdLst>
  <p:txStyles>
    <p:titleStyle>
      <a:lvl1pPr marL="53975" indent="-53975" algn="r" rtl="0" eaLnBrk="0" fontAlgn="base" hangingPunct="0">
        <a:spcBef>
          <a:spcPct val="0"/>
        </a:spcBef>
        <a:spcAft>
          <a:spcPct val="0"/>
        </a:spcAft>
        <a:defRPr sz="4600" kern="1200">
          <a:solidFill>
            <a:srgbClr val="E7EACB"/>
          </a:solidFill>
          <a:effectLst>
            <a:outerShdw blurRad="38100" dist="25500" dir="5400000" algn="tl" rotWithShape="0">
              <a:srgbClr val="000000">
                <a:satMod val="180000"/>
                <a:alpha val="75000"/>
              </a:srgbClr>
            </a:outerShdw>
          </a:effectLst>
          <a:latin typeface="+mj-lt"/>
          <a:ea typeface="+mj-ea"/>
          <a:cs typeface="+mj-cs"/>
        </a:defRPr>
      </a:lvl1pPr>
      <a:lvl2pPr marL="53975" indent="-53975" algn="r" rtl="0" eaLnBrk="0" fontAlgn="base" hangingPunct="0">
        <a:spcBef>
          <a:spcPct val="0"/>
        </a:spcBef>
        <a:spcAft>
          <a:spcPct val="0"/>
        </a:spcAft>
        <a:defRPr sz="4600">
          <a:solidFill>
            <a:srgbClr val="E7EACB"/>
          </a:solidFill>
          <a:latin typeface="Rockwell" pitchFamily="18" charset="0"/>
        </a:defRPr>
      </a:lvl2pPr>
      <a:lvl3pPr marL="53975" indent="-53975" algn="r" rtl="0" eaLnBrk="0" fontAlgn="base" hangingPunct="0">
        <a:spcBef>
          <a:spcPct val="0"/>
        </a:spcBef>
        <a:spcAft>
          <a:spcPct val="0"/>
        </a:spcAft>
        <a:defRPr sz="4600">
          <a:solidFill>
            <a:srgbClr val="E7EACB"/>
          </a:solidFill>
          <a:latin typeface="Rockwell" pitchFamily="18" charset="0"/>
        </a:defRPr>
      </a:lvl3pPr>
      <a:lvl4pPr marL="53975" indent="-53975" algn="r" rtl="0" eaLnBrk="0" fontAlgn="base" hangingPunct="0">
        <a:spcBef>
          <a:spcPct val="0"/>
        </a:spcBef>
        <a:spcAft>
          <a:spcPct val="0"/>
        </a:spcAft>
        <a:defRPr sz="4600">
          <a:solidFill>
            <a:srgbClr val="E7EACB"/>
          </a:solidFill>
          <a:latin typeface="Rockwell" pitchFamily="18" charset="0"/>
        </a:defRPr>
      </a:lvl4pPr>
      <a:lvl5pPr marL="53975" indent="-53975" algn="r" rtl="0" eaLnBrk="0" fontAlgn="base" hangingPunct="0">
        <a:spcBef>
          <a:spcPct val="0"/>
        </a:spcBef>
        <a:spcAft>
          <a:spcPct val="0"/>
        </a:spcAft>
        <a:defRPr sz="4600">
          <a:solidFill>
            <a:srgbClr val="E7EACB"/>
          </a:solidFill>
          <a:latin typeface="Rockwell" pitchFamily="18" charset="0"/>
        </a:defRPr>
      </a:lvl5pPr>
      <a:lvl6pPr marL="511175" indent="-53975" algn="r" rtl="0" fontAlgn="base">
        <a:spcBef>
          <a:spcPct val="0"/>
        </a:spcBef>
        <a:spcAft>
          <a:spcPct val="0"/>
        </a:spcAft>
        <a:defRPr sz="4600">
          <a:solidFill>
            <a:srgbClr val="E7EACB"/>
          </a:solidFill>
          <a:latin typeface="Rockwell" pitchFamily="18" charset="0"/>
        </a:defRPr>
      </a:lvl6pPr>
      <a:lvl7pPr marL="968375" indent="-53975" algn="r" rtl="0" fontAlgn="base">
        <a:spcBef>
          <a:spcPct val="0"/>
        </a:spcBef>
        <a:spcAft>
          <a:spcPct val="0"/>
        </a:spcAft>
        <a:defRPr sz="4600">
          <a:solidFill>
            <a:srgbClr val="E7EACB"/>
          </a:solidFill>
          <a:latin typeface="Rockwell" pitchFamily="18" charset="0"/>
        </a:defRPr>
      </a:lvl7pPr>
      <a:lvl8pPr marL="1425575" indent="-53975" algn="r" rtl="0" fontAlgn="base">
        <a:spcBef>
          <a:spcPct val="0"/>
        </a:spcBef>
        <a:spcAft>
          <a:spcPct val="0"/>
        </a:spcAft>
        <a:defRPr sz="4600">
          <a:solidFill>
            <a:srgbClr val="E7EACB"/>
          </a:solidFill>
          <a:latin typeface="Rockwell" pitchFamily="18" charset="0"/>
        </a:defRPr>
      </a:lvl8pPr>
      <a:lvl9pPr marL="1882775" indent="-53975" algn="r" rtl="0" fontAlgn="base">
        <a:spcBef>
          <a:spcPct val="0"/>
        </a:spcBef>
        <a:spcAft>
          <a:spcPct val="0"/>
        </a:spcAft>
        <a:defRPr sz="4600">
          <a:solidFill>
            <a:srgbClr val="E7EACB"/>
          </a:solidFill>
          <a:latin typeface="Rockwell" pitchFamily="18" charset="0"/>
        </a:defRPr>
      </a:lvl9pPr>
      <a:extLst/>
    </p:titleStyle>
    <p:bodyStyle>
      <a:lvl1pPr marL="292100" indent="-292100" algn="l" rtl="0" eaLnBrk="0" fontAlgn="base" hangingPunct="0">
        <a:spcBef>
          <a:spcPct val="0"/>
        </a:spcBef>
        <a:spcAft>
          <a:spcPct val="0"/>
        </a:spcAft>
        <a:buClr>
          <a:schemeClr val="accent1"/>
        </a:buClr>
        <a:buSzPct val="70000"/>
        <a:buFont typeface="Wingdings 2" pitchFamily="18" charset="2"/>
        <a:buChar char=""/>
        <a:defRPr sz="3200" kern="1200">
          <a:solidFill>
            <a:schemeClr val="tx1"/>
          </a:solidFill>
          <a:latin typeface="+mn-lt"/>
          <a:ea typeface="+mn-ea"/>
          <a:cs typeface="+mn-cs"/>
        </a:defRPr>
      </a:lvl1pPr>
      <a:lvl2pPr marL="639763" indent="-228600" algn="l" rtl="0" eaLnBrk="0" fontAlgn="base" hangingPunct="0">
        <a:spcBef>
          <a:spcPts val="400"/>
        </a:spcBef>
        <a:spcAft>
          <a:spcPct val="0"/>
        </a:spcAft>
        <a:buClr>
          <a:schemeClr val="accent2"/>
        </a:buClr>
        <a:buSzPct val="90000"/>
        <a:buChar char="•"/>
        <a:defRPr sz="2600" kern="1200">
          <a:solidFill>
            <a:schemeClr val="tx1"/>
          </a:solidFill>
          <a:latin typeface="+mn-lt"/>
          <a:ea typeface="+mn-ea"/>
          <a:cs typeface="+mn-cs"/>
        </a:defRPr>
      </a:lvl2pPr>
      <a:lvl3pPr marL="822325" indent="-190500" algn="l" rtl="0" eaLnBrk="0" fontAlgn="base" hangingPunct="0">
        <a:spcBef>
          <a:spcPts val="400"/>
        </a:spcBef>
        <a:spcAft>
          <a:spcPct val="0"/>
        </a:spcAft>
        <a:buClr>
          <a:srgbClr val="A8CDD7"/>
        </a:buClr>
        <a:buSzPct val="100000"/>
        <a:buFont typeface="Wingdings 2" pitchFamily="18" charset="2"/>
        <a:buChar char=""/>
        <a:defRPr sz="2300" kern="1200">
          <a:solidFill>
            <a:schemeClr val="tx1"/>
          </a:solidFill>
          <a:latin typeface="+mn-lt"/>
          <a:ea typeface="+mn-ea"/>
          <a:cs typeface="+mn-cs"/>
        </a:defRPr>
      </a:lvl3pPr>
      <a:lvl4pPr marL="1004888" indent="-182563" algn="l" rtl="0" eaLnBrk="0" fontAlgn="base" hangingPunct="0">
        <a:spcBef>
          <a:spcPts val="400"/>
        </a:spcBef>
        <a:spcAft>
          <a:spcPct val="0"/>
        </a:spcAft>
        <a:buClr>
          <a:srgbClr val="A8CDD7"/>
        </a:buClr>
        <a:buSzPct val="100000"/>
        <a:buFont typeface="Wingdings 2" pitchFamily="18" charset="2"/>
        <a:buChar char=""/>
        <a:defRPr sz="2000" kern="1200">
          <a:solidFill>
            <a:schemeClr val="tx1"/>
          </a:solidFill>
          <a:latin typeface="+mn-lt"/>
          <a:ea typeface="+mn-ea"/>
          <a:cs typeface="+mn-cs"/>
        </a:defRPr>
      </a:lvl4pPr>
      <a:lvl5pPr marL="1187450" indent="-182563" algn="l" rtl="0" eaLnBrk="0" fontAlgn="base" hangingPunct="0">
        <a:spcBef>
          <a:spcPts val="400"/>
        </a:spcBef>
        <a:spcAft>
          <a:spcPct val="0"/>
        </a:spcAft>
        <a:buClr>
          <a:srgbClr val="A8CDD7"/>
        </a:buClr>
        <a:buSzPct val="100000"/>
        <a:buFont typeface="Wingdings 2" pitchFamily="18" charset="2"/>
        <a:buChar char=""/>
        <a:defRPr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21 Marcador de título"/>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s-ES" smtClean="0"/>
              <a:t>Haga clic para modificar el estilo de título del patrón</a:t>
            </a:r>
            <a:endParaRPr lang="en-US"/>
          </a:p>
        </p:txBody>
      </p:sp>
      <p:sp>
        <p:nvSpPr>
          <p:cNvPr id="7171" name="12 Marcador de texto"/>
          <p:cNvSpPr>
            <a:spLocks noGrp="1"/>
          </p:cNvSpPr>
          <p:nvPr>
            <p:ph type="body" idx="1"/>
          </p:nvPr>
        </p:nvSpPr>
        <p:spPr bwMode="auto">
          <a:xfrm>
            <a:off x="457200" y="1600200"/>
            <a:ext cx="82296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smtClean="0"/>
          </a:p>
        </p:txBody>
      </p:sp>
      <p:sp>
        <p:nvSpPr>
          <p:cNvPr id="14" name="13 Marcador de fecha"/>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pPr>
              <a:defRPr/>
            </a:pPr>
            <a:fld id="{E86FDFB0-1979-48A0-B675-22E2F302FFD0}" type="datetimeFigureOut">
              <a:rPr lang="es-ES"/>
              <a:pPr>
                <a:defRPr/>
              </a:pPr>
              <a:t>12/11/2014</a:t>
            </a:fld>
            <a:endParaRPr lang="es-ES"/>
          </a:p>
        </p:txBody>
      </p:sp>
      <p:sp>
        <p:nvSpPr>
          <p:cNvPr id="3" name="2 Marcador de pie de página"/>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pPr>
              <a:defRPr/>
            </a:pPr>
            <a:endParaRPr lang="es-ES"/>
          </a:p>
        </p:txBody>
      </p:sp>
      <p:sp>
        <p:nvSpPr>
          <p:cNvPr id="23" name="22 Marcador de número de diapositiva"/>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pPr>
              <a:defRPr/>
            </a:pPr>
            <a:fld id="{B0613553-8A82-4B4A-BCAA-6EECC9336996}" type="slidenum">
              <a:rPr lang="es-ES"/>
              <a:pPr>
                <a:defRPr/>
              </a:pPr>
              <a:t>‹#›</a:t>
            </a:fld>
            <a:endParaRPr lang="es-ES"/>
          </a:p>
        </p:txBody>
      </p:sp>
    </p:spTree>
  </p:cSld>
  <p:clrMap bg1="dk1" tx1="lt1" bg2="dk2" tx2="lt2" accent1="accent1" accent2="accent2" accent3="accent3" accent4="accent4" accent5="accent5" accent6="accent6" hlink="hlink" folHlink="folHlink"/>
  <p:sldLayoutIdLst>
    <p:sldLayoutId id="2147484233" r:id="rId1"/>
    <p:sldLayoutId id="2147484234" r:id="rId2"/>
    <p:sldLayoutId id="2147484280" r:id="rId3"/>
    <p:sldLayoutId id="2147484235" r:id="rId4"/>
    <p:sldLayoutId id="2147484236" r:id="rId5"/>
    <p:sldLayoutId id="2147484237" r:id="rId6"/>
    <p:sldLayoutId id="2147484238" r:id="rId7"/>
    <p:sldLayoutId id="2147484239" r:id="rId8"/>
    <p:sldLayoutId id="2147484240" r:id="rId9"/>
    <p:sldLayoutId id="2147484241" r:id="rId10"/>
    <p:sldLayoutId id="2147484242" r:id="rId11"/>
    <p:sldLayoutId id="2147484281" r:id="rId12"/>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Conector recto"/>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lang="en-US" dirty="0"/>
          </a:p>
        </p:txBody>
      </p:sp>
      <p:sp>
        <p:nvSpPr>
          <p:cNvPr id="22" name="21 Marcador de título"/>
          <p:cNvSpPr>
            <a:spLocks noGrp="1"/>
          </p:cNvSpPr>
          <p:nvPr>
            <p:ph type="title"/>
          </p:nvPr>
        </p:nvSpPr>
        <p:spPr>
          <a:xfrm>
            <a:off x="457200" y="274638"/>
            <a:ext cx="7467600" cy="1143000"/>
          </a:xfrm>
          <a:prstGeom prst="rect">
            <a:avLst/>
          </a:prstGeom>
        </p:spPr>
        <p:txBody>
          <a:bodyPr vert="horz" anchor="b">
            <a:normAutofit/>
          </a:bodyPr>
          <a:lstStyle/>
          <a:p>
            <a:r>
              <a:rPr lang="es-ES" smtClean="0"/>
              <a:t>Haga clic para modificar el estilo de título del patrón</a:t>
            </a:r>
            <a:endParaRPr lang="en-US"/>
          </a:p>
        </p:txBody>
      </p:sp>
      <p:sp>
        <p:nvSpPr>
          <p:cNvPr id="8196" name="12 Marcador de texto"/>
          <p:cNvSpPr>
            <a:spLocks noGrp="1"/>
          </p:cNvSpPr>
          <p:nvPr>
            <p:ph type="body" idx="1"/>
          </p:nvPr>
        </p:nvSpPr>
        <p:spPr bwMode="auto">
          <a:xfrm>
            <a:off x="457200" y="1600200"/>
            <a:ext cx="746760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smtClean="0"/>
          </a:p>
        </p:txBody>
      </p:sp>
      <p:sp>
        <p:nvSpPr>
          <p:cNvPr id="14" name="13 Marcador de fecha"/>
          <p:cNvSpPr>
            <a:spLocks noGrp="1"/>
          </p:cNvSpPr>
          <p:nvPr>
            <p:ph type="dt" sz="half" idx="2"/>
          </p:nvPr>
        </p:nvSpPr>
        <p:spPr>
          <a:xfrm rot="5400000">
            <a:off x="7589045" y="1081881"/>
            <a:ext cx="2011362" cy="384175"/>
          </a:xfrm>
          <a:prstGeom prst="rect">
            <a:avLst/>
          </a:prstGeom>
        </p:spPr>
        <p:txBody>
          <a:bodyPr vert="horz" anchor="ctr" anchorCtr="0"/>
          <a:lstStyle>
            <a:lvl1pPr algn="r" eaLnBrk="1" latinLnBrk="0" hangingPunct="1">
              <a:defRPr kumimoji="0" sz="1200">
                <a:solidFill>
                  <a:schemeClr val="tx2"/>
                </a:solidFill>
              </a:defRPr>
            </a:lvl1pPr>
          </a:lstStyle>
          <a:p>
            <a:pPr>
              <a:defRPr/>
            </a:pPr>
            <a:fld id="{840D55B6-BAED-4A9F-9B7F-1BF7D212C652}" type="datetimeFigureOut">
              <a:rPr lang="es-ES"/>
              <a:pPr>
                <a:defRPr/>
              </a:pPr>
              <a:t>12/11/2014</a:t>
            </a:fld>
            <a:endParaRPr lang="es-ES"/>
          </a:p>
        </p:txBody>
      </p:sp>
      <p:sp>
        <p:nvSpPr>
          <p:cNvPr id="3" name="2 Marcador de pie de página"/>
          <p:cNvSpPr>
            <a:spLocks noGrp="1"/>
          </p:cNvSpPr>
          <p:nvPr>
            <p:ph type="ftr" sz="quarter" idx="3"/>
          </p:nvPr>
        </p:nvSpPr>
        <p:spPr>
          <a:xfrm rot="5400000">
            <a:off x="6989763" y="3736975"/>
            <a:ext cx="3200400" cy="365125"/>
          </a:xfrm>
          <a:prstGeom prst="rect">
            <a:avLst/>
          </a:prstGeom>
        </p:spPr>
        <p:txBody>
          <a:bodyPr vert="horz" anchor="ctr" anchorCtr="0"/>
          <a:lstStyle>
            <a:lvl1pPr algn="l" eaLnBrk="1" latinLnBrk="0" hangingPunct="1">
              <a:defRPr kumimoji="0" sz="1200">
                <a:solidFill>
                  <a:schemeClr val="tx2"/>
                </a:solidFill>
              </a:defRPr>
            </a:lvl1pPr>
          </a:lstStyle>
          <a:p>
            <a:pPr>
              <a:defRPr/>
            </a:pPr>
            <a:endParaRPr lang="es-ES"/>
          </a:p>
        </p:txBody>
      </p:sp>
      <p:sp>
        <p:nvSpPr>
          <p:cNvPr id="7" name="6 Conector recto"/>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8200" name="8 Conector recto"/>
          <p:cNvSpPr>
            <a:spLocks noChangeShapeType="1"/>
          </p:cNvSpPr>
          <p:nvPr/>
        </p:nvSpPr>
        <p:spPr bwMode="auto">
          <a:xfrm>
            <a:off x="89916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10" name="9 Rectángulo"/>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202" name="10 Conector recto"/>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12" name="11 Elipse"/>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3" name="22 Marcador de número de diapositiva"/>
          <p:cNvSpPr>
            <a:spLocks noGrp="1"/>
          </p:cNvSpPr>
          <p:nvPr>
            <p:ph type="sldNum" sz="quarter" idx="4"/>
          </p:nvPr>
        </p:nvSpPr>
        <p:spPr>
          <a:xfrm>
            <a:off x="8129588" y="5734050"/>
            <a:ext cx="609600" cy="520700"/>
          </a:xfrm>
          <a:prstGeom prst="rect">
            <a:avLst/>
          </a:prstGeom>
        </p:spPr>
        <p:txBody>
          <a:bodyPr vert="horz" anchor="ctr"/>
          <a:lstStyle>
            <a:lvl1pPr algn="ctr" eaLnBrk="1" latinLnBrk="0" hangingPunct="1">
              <a:defRPr kumimoji="0" sz="1400" b="1">
                <a:solidFill>
                  <a:srgbClr val="FFFFFF"/>
                </a:solidFill>
              </a:defRPr>
            </a:lvl1pPr>
          </a:lstStyle>
          <a:p>
            <a:pPr>
              <a:defRPr/>
            </a:pPr>
            <a:fld id="{6A96DFF7-7E6F-4E17-805E-04247F6A1609}" type="slidenum">
              <a:rPr lang="es-ES"/>
              <a:pPr>
                <a:defRPr/>
              </a:pPr>
              <a:t>‹#›</a:t>
            </a:fld>
            <a:endParaRPr lang="es-ES"/>
          </a:p>
        </p:txBody>
      </p:sp>
    </p:spTree>
  </p:cSld>
  <p:clrMap bg1="lt1" tx1="dk1" bg2="lt2" tx2="dk2" accent1="accent1" accent2="accent2" accent3="accent3" accent4="accent4" accent5="accent5" accent6="accent6" hlink="hlink" folHlink="folHlink"/>
  <p:sldLayoutIdLst>
    <p:sldLayoutId id="2147484282" r:id="rId1"/>
    <p:sldLayoutId id="2147484283" r:id="rId2"/>
    <p:sldLayoutId id="2147484284" r:id="rId3"/>
    <p:sldLayoutId id="2147484243" r:id="rId4"/>
    <p:sldLayoutId id="2147484244" r:id="rId5"/>
    <p:sldLayoutId id="2147484285" r:id="rId6"/>
    <p:sldLayoutId id="2147484245" r:id="rId7"/>
    <p:sldLayoutId id="2147484286" r:id="rId8"/>
    <p:sldLayoutId id="2147484287" r:id="rId9"/>
    <p:sldLayoutId id="2147484246" r:id="rId10"/>
    <p:sldLayoutId id="2147484247" r:id="rId11"/>
  </p:sldLayoutIdLst>
  <p:txStyles>
    <p:title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pitchFamily="18" charset="0"/>
        </a:defRPr>
      </a:lvl2pPr>
      <a:lvl3pPr algn="l" rtl="0" eaLnBrk="0" fontAlgn="base" hangingPunct="0">
        <a:spcBef>
          <a:spcPct val="0"/>
        </a:spcBef>
        <a:spcAft>
          <a:spcPct val="0"/>
        </a:spcAft>
        <a:defRPr sz="3000">
          <a:solidFill>
            <a:schemeClr val="tx2"/>
          </a:solidFill>
          <a:latin typeface="Century Schoolbook" pitchFamily="18" charset="0"/>
        </a:defRPr>
      </a:lvl3pPr>
      <a:lvl4pPr algn="l" rtl="0" eaLnBrk="0" fontAlgn="base" hangingPunct="0">
        <a:spcBef>
          <a:spcPct val="0"/>
        </a:spcBef>
        <a:spcAft>
          <a:spcPct val="0"/>
        </a:spcAft>
        <a:defRPr sz="3000">
          <a:solidFill>
            <a:schemeClr val="tx2"/>
          </a:solidFill>
          <a:latin typeface="Century Schoolbook" pitchFamily="18" charset="0"/>
        </a:defRPr>
      </a:lvl4pPr>
      <a:lvl5pPr algn="l" rtl="0" eaLnBrk="0" fontAlgn="base" hangingPunct="0">
        <a:spcBef>
          <a:spcPct val="0"/>
        </a:spcBef>
        <a:spcAft>
          <a:spcPct val="0"/>
        </a:spcAft>
        <a:defRPr sz="3000">
          <a:solidFill>
            <a:schemeClr val="tx2"/>
          </a:solidFill>
          <a:latin typeface="Century Schoolbook" pitchFamily="18" charset="0"/>
        </a:defRPr>
      </a:lvl5pPr>
      <a:lvl6pPr marL="457200" algn="l" rtl="0" fontAlgn="base">
        <a:spcBef>
          <a:spcPct val="0"/>
        </a:spcBef>
        <a:spcAft>
          <a:spcPct val="0"/>
        </a:spcAft>
        <a:defRPr sz="3000">
          <a:solidFill>
            <a:schemeClr val="tx2"/>
          </a:solidFill>
          <a:latin typeface="Century Schoolbook" pitchFamily="18" charset="0"/>
        </a:defRPr>
      </a:lvl6pPr>
      <a:lvl7pPr marL="914400" algn="l" rtl="0" fontAlgn="base">
        <a:spcBef>
          <a:spcPct val="0"/>
        </a:spcBef>
        <a:spcAft>
          <a:spcPct val="0"/>
        </a:spcAft>
        <a:defRPr sz="3000">
          <a:solidFill>
            <a:schemeClr val="tx2"/>
          </a:solidFill>
          <a:latin typeface="Century Schoolbook" pitchFamily="18" charset="0"/>
        </a:defRPr>
      </a:lvl7pPr>
      <a:lvl8pPr marL="1371600" algn="l" rtl="0" fontAlgn="base">
        <a:spcBef>
          <a:spcPct val="0"/>
        </a:spcBef>
        <a:spcAft>
          <a:spcPct val="0"/>
        </a:spcAft>
        <a:defRPr sz="3000">
          <a:solidFill>
            <a:schemeClr val="tx2"/>
          </a:solidFill>
          <a:latin typeface="Century Schoolbook" pitchFamily="18" charset="0"/>
        </a:defRPr>
      </a:lvl8pPr>
      <a:lvl9pPr marL="1828800" algn="l" rtl="0" fontAlgn="base">
        <a:spcBef>
          <a:spcPct val="0"/>
        </a:spcBef>
        <a:spcAft>
          <a:spcPct val="0"/>
        </a:spcAft>
        <a:defRPr sz="3000">
          <a:solidFill>
            <a:schemeClr val="tx2"/>
          </a:solidFill>
          <a:latin typeface="Century Schoolbook" pitchFamily="18" charset="0"/>
        </a:defRPr>
      </a:lvl9pPr>
    </p:titleStyle>
    <p:bodyStyle>
      <a:lvl1pPr marL="273050" indent="-273050" algn="l" rtl="0" eaLnBrk="0" fontAlgn="base" hangingPunct="0">
        <a:spcBef>
          <a:spcPts val="600"/>
        </a:spcBef>
        <a:spcAft>
          <a:spcPct val="0"/>
        </a:spcAft>
        <a:buClr>
          <a:schemeClr val="accent1"/>
        </a:buClr>
        <a:buSzPct val="70000"/>
        <a:buFont typeface="Wingdings" pitchFamily="2" charset="2"/>
        <a:buChar char=""/>
        <a:defRPr sz="2400" kern="12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itchFamily="18" charset="2"/>
        <a:buChar char=""/>
        <a:defRPr sz="2100" kern="1200">
          <a:solidFill>
            <a:schemeClr val="tx1"/>
          </a:solidFill>
          <a:latin typeface="+mn-lt"/>
          <a:ea typeface="+mn-ea"/>
          <a:cs typeface="+mn-cs"/>
        </a:defRPr>
      </a:lvl2pPr>
      <a:lvl3pPr marL="914400" indent="-182563" algn="l" rtl="0" eaLnBrk="0" fontAlgn="base" hangingPunct="0">
        <a:spcBef>
          <a:spcPct val="20000"/>
        </a:spcBef>
        <a:spcAft>
          <a:spcPct val="0"/>
        </a:spcAft>
        <a:buClr>
          <a:srgbClr val="E0752F"/>
        </a:buClr>
        <a:buSzPct val="60000"/>
        <a:buFont typeface="Wingdings" pitchFamily="2" charset="2"/>
        <a:buChar char=""/>
        <a:defRPr sz="2400" kern="1200">
          <a:solidFill>
            <a:schemeClr val="tx1"/>
          </a:solidFill>
          <a:latin typeface="+mn-lt"/>
          <a:ea typeface="+mn-ea"/>
          <a:cs typeface="+mn-cs"/>
        </a:defRPr>
      </a:lvl3pPr>
      <a:lvl4pPr marL="1187450" indent="-182563" algn="l" rtl="0" eaLnBrk="0" fontAlgn="base" hangingPunct="0">
        <a:spcBef>
          <a:spcPct val="20000"/>
        </a:spcBef>
        <a:spcAft>
          <a:spcPct val="0"/>
        </a:spcAft>
        <a:buClr>
          <a:srgbClr val="FEC3AE"/>
        </a:buClr>
        <a:buSzPct val="60000"/>
        <a:buFont typeface="Wingdings" pitchFamily="2" charset="2"/>
        <a:buChar char=""/>
        <a:defRPr sz="2000" kern="1200">
          <a:solidFill>
            <a:schemeClr val="tx1"/>
          </a:solidFill>
          <a:latin typeface="+mn-lt"/>
          <a:ea typeface="+mn-ea"/>
          <a:cs typeface="+mn-cs"/>
        </a:defRPr>
      </a:lvl4pPr>
      <a:lvl5pPr marL="1462088" indent="-182563" algn="l" rtl="0" eaLnBrk="0" fontAlgn="base" hangingPunct="0">
        <a:spcBef>
          <a:spcPct val="20000"/>
        </a:spcBef>
        <a:spcAft>
          <a:spcPct val="0"/>
        </a:spcAft>
        <a:buClr>
          <a:srgbClr val="BDCAE9"/>
        </a:buClr>
        <a:buSzPct val="68000"/>
        <a:buFont typeface="Wingdings 2"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6 Rectángulo"/>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7 Rectángulo"/>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9" name="8 Rectángulo"/>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9 Rectángulo"/>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10 Rectángulo"/>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2" name="11 Rectángulo"/>
          <p:cNvSpPr/>
          <p:nvPr/>
        </p:nvSpPr>
        <p:spPr>
          <a:xfrm>
            <a:off x="309563" y="681038"/>
            <a:ext cx="46037"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5" name="14 Rectángulo"/>
          <p:cNvSpPr/>
          <p:nvPr/>
        </p:nvSpPr>
        <p:spPr>
          <a:xfrm>
            <a:off x="268288" y="681038"/>
            <a:ext cx="2857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16" name="15 Rectángulo"/>
          <p:cNvSpPr/>
          <p:nvPr/>
        </p:nvSpPr>
        <p:spPr>
          <a:xfrm>
            <a:off x="249238" y="681038"/>
            <a:ext cx="952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7" name="16 Rectángulo"/>
          <p:cNvSpPr/>
          <p:nvPr/>
        </p:nvSpPr>
        <p:spPr>
          <a:xfrm>
            <a:off x="222250" y="681038"/>
            <a:ext cx="7938"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2" name="21 Marcador de título"/>
          <p:cNvSpPr>
            <a:spLocks noGrp="1"/>
          </p:cNvSpPr>
          <p:nvPr>
            <p:ph type="title"/>
          </p:nvPr>
        </p:nvSpPr>
        <p:spPr>
          <a:xfrm>
            <a:off x="914400" y="512763"/>
            <a:ext cx="7772400" cy="914400"/>
          </a:xfrm>
          <a:prstGeom prst="rect">
            <a:avLst/>
          </a:prstGeom>
        </p:spPr>
        <p:txBody>
          <a:bodyPr vert="horz" anchor="t">
            <a:noAutofit/>
          </a:bodyPr>
          <a:lstStyle>
            <a:extLst/>
          </a:lstStyle>
          <a:p>
            <a:r>
              <a:rPr lang="es-ES" smtClean="0"/>
              <a:t>Haga clic para modificar el estilo de título del patrón</a:t>
            </a:r>
            <a:endParaRPr lang="en-US"/>
          </a:p>
        </p:txBody>
      </p:sp>
      <p:sp>
        <p:nvSpPr>
          <p:cNvPr id="9228" name="12 Marcador de texto"/>
          <p:cNvSpPr>
            <a:spLocks noGrp="1"/>
          </p:cNvSpPr>
          <p:nvPr>
            <p:ph type="body" idx="1"/>
          </p:nvPr>
        </p:nvSpPr>
        <p:spPr bwMode="auto">
          <a:xfrm>
            <a:off x="914400" y="1784350"/>
            <a:ext cx="7772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smtClean="0"/>
          </a:p>
        </p:txBody>
      </p:sp>
      <p:sp>
        <p:nvSpPr>
          <p:cNvPr id="14" name="13 Marcador de fecha"/>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pPr>
              <a:defRPr/>
            </a:pPr>
            <a:fld id="{E0D7B0DC-07F4-43CC-8F27-C75A09012EDA}" type="datetimeFigureOut">
              <a:rPr lang="es-ES"/>
              <a:pPr>
                <a:defRPr/>
              </a:pPr>
              <a:t>12/11/2014</a:t>
            </a:fld>
            <a:endParaRPr lang="es-ES"/>
          </a:p>
        </p:txBody>
      </p:sp>
      <p:sp>
        <p:nvSpPr>
          <p:cNvPr id="3" name="2 Marcador de pie de página"/>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pPr>
              <a:defRPr/>
            </a:pPr>
            <a:endParaRPr lang="es-ES"/>
          </a:p>
        </p:txBody>
      </p:sp>
      <p:sp>
        <p:nvSpPr>
          <p:cNvPr id="23" name="22 Marcador de número de diapositiva"/>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pPr>
              <a:defRPr/>
            </a:pPr>
            <a:fld id="{B9503382-F3DF-4491-B673-AC6C55D0B961}" type="slidenum">
              <a:rPr lang="es-ES"/>
              <a:pPr>
                <a:defRPr/>
              </a:pPr>
              <a:t>‹#›</a:t>
            </a:fld>
            <a:endParaRPr lang="es-ES"/>
          </a:p>
        </p:txBody>
      </p:sp>
    </p:spTree>
  </p:cSld>
  <p:clrMap bg1="dk1" tx1="lt1" bg2="dk2" tx2="lt2" accent1="accent1" accent2="accent2" accent3="accent3" accent4="accent4" accent5="accent5" accent6="accent6" hlink="hlink" folHlink="folHlink"/>
  <p:sldLayoutIdLst>
    <p:sldLayoutId id="2147484288" r:id="rId1"/>
    <p:sldLayoutId id="2147484248" r:id="rId2"/>
    <p:sldLayoutId id="2147484289" r:id="rId3"/>
    <p:sldLayoutId id="2147484290" r:id="rId4"/>
    <p:sldLayoutId id="2147484291" r:id="rId5"/>
    <p:sldLayoutId id="2147484249" r:id="rId6"/>
    <p:sldLayoutId id="2147484292" r:id="rId7"/>
    <p:sldLayoutId id="2147484250" r:id="rId8"/>
    <p:sldLayoutId id="2147484293" r:id="rId9"/>
    <p:sldLayoutId id="2147484251" r:id="rId10"/>
    <p:sldLayoutId id="2147484252" r:id="rId11"/>
  </p:sldLayoutIdLst>
  <p:txStyles>
    <p:titleStyle>
      <a:lvl1pPr algn="l" rtl="0" eaLnBrk="0" fontAlgn="base" hangingPunct="0">
        <a:spcBef>
          <a:spcPct val="0"/>
        </a:spcBef>
        <a:spcAft>
          <a:spcPct val="0"/>
        </a:spcAft>
        <a:defRPr sz="4000" kern="1200" spc="-100">
          <a:solidFill>
            <a:srgbClr val="C1EEFF"/>
          </a:solidFill>
          <a:latin typeface="+mj-lt"/>
          <a:ea typeface="+mj-ea"/>
          <a:cs typeface="+mj-cs"/>
        </a:defRPr>
      </a:lvl1pPr>
      <a:lvl2pPr algn="l" rtl="0" eaLnBrk="0" fontAlgn="base" hangingPunct="0">
        <a:spcBef>
          <a:spcPct val="0"/>
        </a:spcBef>
        <a:spcAft>
          <a:spcPct val="0"/>
        </a:spcAft>
        <a:defRPr sz="4000">
          <a:solidFill>
            <a:srgbClr val="C1EEFF"/>
          </a:solidFill>
          <a:latin typeface="Consolas" pitchFamily="49" charset="0"/>
        </a:defRPr>
      </a:lvl2pPr>
      <a:lvl3pPr algn="l" rtl="0" eaLnBrk="0" fontAlgn="base" hangingPunct="0">
        <a:spcBef>
          <a:spcPct val="0"/>
        </a:spcBef>
        <a:spcAft>
          <a:spcPct val="0"/>
        </a:spcAft>
        <a:defRPr sz="4000">
          <a:solidFill>
            <a:srgbClr val="C1EEFF"/>
          </a:solidFill>
          <a:latin typeface="Consolas" pitchFamily="49" charset="0"/>
        </a:defRPr>
      </a:lvl3pPr>
      <a:lvl4pPr algn="l" rtl="0" eaLnBrk="0" fontAlgn="base" hangingPunct="0">
        <a:spcBef>
          <a:spcPct val="0"/>
        </a:spcBef>
        <a:spcAft>
          <a:spcPct val="0"/>
        </a:spcAft>
        <a:defRPr sz="4000">
          <a:solidFill>
            <a:srgbClr val="C1EEFF"/>
          </a:solidFill>
          <a:latin typeface="Consolas" pitchFamily="49" charset="0"/>
        </a:defRPr>
      </a:lvl4pPr>
      <a:lvl5pPr algn="l" rtl="0" eaLnBrk="0" fontAlgn="base" hangingPunct="0">
        <a:spcBef>
          <a:spcPct val="0"/>
        </a:spcBef>
        <a:spcAft>
          <a:spcPct val="0"/>
        </a:spcAft>
        <a:defRPr sz="4000">
          <a:solidFill>
            <a:srgbClr val="C1EEFF"/>
          </a:solidFill>
          <a:latin typeface="Consolas" pitchFamily="49" charset="0"/>
        </a:defRPr>
      </a:lvl5pPr>
      <a:lvl6pPr marL="457200" algn="l" rtl="0" fontAlgn="base">
        <a:spcBef>
          <a:spcPct val="0"/>
        </a:spcBef>
        <a:spcAft>
          <a:spcPct val="0"/>
        </a:spcAft>
        <a:defRPr sz="4000">
          <a:solidFill>
            <a:srgbClr val="C1EEFF"/>
          </a:solidFill>
          <a:latin typeface="Consolas" pitchFamily="49" charset="0"/>
        </a:defRPr>
      </a:lvl6pPr>
      <a:lvl7pPr marL="914400" algn="l" rtl="0" fontAlgn="base">
        <a:spcBef>
          <a:spcPct val="0"/>
        </a:spcBef>
        <a:spcAft>
          <a:spcPct val="0"/>
        </a:spcAft>
        <a:defRPr sz="4000">
          <a:solidFill>
            <a:srgbClr val="C1EEFF"/>
          </a:solidFill>
          <a:latin typeface="Consolas" pitchFamily="49" charset="0"/>
        </a:defRPr>
      </a:lvl7pPr>
      <a:lvl8pPr marL="1371600" algn="l" rtl="0" fontAlgn="base">
        <a:spcBef>
          <a:spcPct val="0"/>
        </a:spcBef>
        <a:spcAft>
          <a:spcPct val="0"/>
        </a:spcAft>
        <a:defRPr sz="4000">
          <a:solidFill>
            <a:srgbClr val="C1EEFF"/>
          </a:solidFill>
          <a:latin typeface="Consolas" pitchFamily="49" charset="0"/>
        </a:defRPr>
      </a:lvl8pPr>
      <a:lvl9pPr marL="1828800" algn="l" rtl="0" fontAlgn="base">
        <a:spcBef>
          <a:spcPct val="0"/>
        </a:spcBef>
        <a:spcAft>
          <a:spcPct val="0"/>
        </a:spcAft>
        <a:defRPr sz="4000">
          <a:solidFill>
            <a:srgbClr val="C1EEFF"/>
          </a:solidFill>
          <a:latin typeface="Consolas" pitchFamily="49" charset="0"/>
        </a:defRPr>
      </a:lvl9pPr>
      <a:extLst/>
    </p:titleStyle>
    <p:bodyStyle>
      <a:lvl1pPr marL="411163" indent="-342900" algn="l" rtl="0" eaLnBrk="0" fontAlgn="base" hangingPunct="0">
        <a:spcBef>
          <a:spcPts val="700"/>
        </a:spcBef>
        <a:spcAft>
          <a:spcPct val="0"/>
        </a:spcAft>
        <a:buClr>
          <a:schemeClr val="tx2"/>
        </a:buClr>
        <a:buSzPct val="95000"/>
        <a:buFont typeface="Wingdings"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gif"/><Relationship Id="rId3" Type="http://schemas.openxmlformats.org/officeDocument/2006/relationships/slideLayout" Target="../slideLayouts/slideLayout7.xml"/><Relationship Id="rId7" Type="http://schemas.openxmlformats.org/officeDocument/2006/relationships/slide" Target="slide2.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3.png"/></Relationships>
</file>

<file path=ppt/slides/_rels/slide10.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image" Target="../media/image42.jpeg"/><Relationship Id="rId7" Type="http://schemas.openxmlformats.org/officeDocument/2006/relationships/image" Target="../media/image44.png"/><Relationship Id="rId2" Type="http://schemas.openxmlformats.org/officeDocument/2006/relationships/slideLayout" Target="../slideLayouts/slideLayout6.xml"/><Relationship Id="rId1" Type="http://schemas.openxmlformats.org/officeDocument/2006/relationships/audio" Target="file:///G:\4%20SEMESTRE\hipertexto%20literatura\divano.mp3" TargetMode="External"/><Relationship Id="rId6" Type="http://schemas.openxmlformats.org/officeDocument/2006/relationships/image" Target="../media/image25.gif"/><Relationship Id="rId5" Type="http://schemas.openxmlformats.org/officeDocument/2006/relationships/slide" Target="slide4.xml"/><Relationship Id="rId10" Type="http://schemas.openxmlformats.org/officeDocument/2006/relationships/slide" Target="slide9.xml"/><Relationship Id="rId4" Type="http://schemas.openxmlformats.org/officeDocument/2006/relationships/image" Target="../media/image43.gif"/><Relationship Id="rId9" Type="http://schemas.openxmlformats.org/officeDocument/2006/relationships/image" Target="../media/image45.gif"/></Relationships>
</file>

<file path=ppt/slides/_rels/slide11.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diagramLayout" Target="../diagrams/layout3.xml"/><Relationship Id="rId7" Type="http://schemas.openxmlformats.org/officeDocument/2006/relationships/image" Target="../media/image46.gif"/><Relationship Id="rId12" Type="http://schemas.openxmlformats.org/officeDocument/2006/relationships/slide" Target="slide10.xml"/><Relationship Id="rId2" Type="http://schemas.openxmlformats.org/officeDocument/2006/relationships/diagramData" Target="../diagrams/data3.xml"/><Relationship Id="rId1" Type="http://schemas.openxmlformats.org/officeDocument/2006/relationships/slideLayout" Target="../slideLayouts/slideLayout39.xml"/><Relationship Id="rId6" Type="http://schemas.microsoft.com/office/2007/relationships/diagramDrawing" Target="../diagrams/drawing3.xml"/><Relationship Id="rId11" Type="http://schemas.openxmlformats.org/officeDocument/2006/relationships/image" Target="../media/image45.gif"/><Relationship Id="rId5" Type="http://schemas.openxmlformats.org/officeDocument/2006/relationships/diagramColors" Target="../diagrams/colors3.xml"/><Relationship Id="rId10" Type="http://schemas.openxmlformats.org/officeDocument/2006/relationships/slide" Target="slide12.xml"/><Relationship Id="rId4" Type="http://schemas.openxmlformats.org/officeDocument/2006/relationships/diagramQuickStyle" Target="../diagrams/quickStyle3.xml"/><Relationship Id="rId9" Type="http://schemas.openxmlformats.org/officeDocument/2006/relationships/image" Target="../media/image25.gif"/></Relationships>
</file>

<file path=ppt/slides/_rels/slide12.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image" Target="../media/image48.jpeg"/><Relationship Id="rId7" Type="http://schemas.openxmlformats.org/officeDocument/2006/relationships/image" Target="../media/image51.gif"/><Relationship Id="rId2" Type="http://schemas.openxmlformats.org/officeDocument/2006/relationships/image" Target="../media/image47.jpeg"/><Relationship Id="rId1" Type="http://schemas.openxmlformats.org/officeDocument/2006/relationships/slideLayout" Target="../slideLayouts/slideLayout6.xml"/><Relationship Id="rId6" Type="http://schemas.openxmlformats.org/officeDocument/2006/relationships/image" Target="../media/image50.png"/><Relationship Id="rId11" Type="http://schemas.openxmlformats.org/officeDocument/2006/relationships/image" Target="../media/image52.gif"/><Relationship Id="rId5" Type="http://schemas.openxmlformats.org/officeDocument/2006/relationships/slide" Target="slide13.xml"/><Relationship Id="rId10" Type="http://schemas.openxmlformats.org/officeDocument/2006/relationships/slide" Target="slide11.xml"/><Relationship Id="rId4" Type="http://schemas.openxmlformats.org/officeDocument/2006/relationships/image" Target="../media/image49.jpeg"/><Relationship Id="rId9" Type="http://schemas.openxmlformats.org/officeDocument/2006/relationships/image" Target="../media/image25.gif"/></Relationships>
</file>

<file path=ppt/slides/_rels/slide13.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slide" Target="slide14.xml"/><Relationship Id="rId18" Type="http://schemas.openxmlformats.org/officeDocument/2006/relationships/image" Target="../media/image25.gif"/><Relationship Id="rId3" Type="http://schemas.openxmlformats.org/officeDocument/2006/relationships/slide" Target="slide17.xml"/><Relationship Id="rId7" Type="http://schemas.openxmlformats.org/officeDocument/2006/relationships/slide" Target="slide26.xml"/><Relationship Id="rId12" Type="http://schemas.openxmlformats.org/officeDocument/2006/relationships/image" Target="../media/image58.jpeg"/><Relationship Id="rId17" Type="http://schemas.openxmlformats.org/officeDocument/2006/relationships/slide" Target="slide12.xml"/><Relationship Id="rId2" Type="http://schemas.openxmlformats.org/officeDocument/2006/relationships/image" Target="../media/image53.jpeg"/><Relationship Id="rId16" Type="http://schemas.openxmlformats.org/officeDocument/2006/relationships/image" Target="../media/image60.jpeg"/><Relationship Id="rId1" Type="http://schemas.openxmlformats.org/officeDocument/2006/relationships/slideLayout" Target="../slideLayouts/slideLayout39.xml"/><Relationship Id="rId6" Type="http://schemas.openxmlformats.org/officeDocument/2006/relationships/image" Target="../media/image55.png"/><Relationship Id="rId11" Type="http://schemas.openxmlformats.org/officeDocument/2006/relationships/slide" Target="slide20.xml"/><Relationship Id="rId5" Type="http://schemas.openxmlformats.org/officeDocument/2006/relationships/slide" Target="slide18.xml"/><Relationship Id="rId15" Type="http://schemas.openxmlformats.org/officeDocument/2006/relationships/slide" Target="slide16.xml"/><Relationship Id="rId10" Type="http://schemas.openxmlformats.org/officeDocument/2006/relationships/image" Target="../media/image57.png"/><Relationship Id="rId4" Type="http://schemas.openxmlformats.org/officeDocument/2006/relationships/image" Target="../media/image54.png"/><Relationship Id="rId9" Type="http://schemas.openxmlformats.org/officeDocument/2006/relationships/slide" Target="slide22.xml"/><Relationship Id="rId14" Type="http://schemas.openxmlformats.org/officeDocument/2006/relationships/image" Target="../media/image59.png"/></Relationships>
</file>

<file path=ppt/slides/_rels/slide1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8.xml"/><Relationship Id="rId6" Type="http://schemas.openxmlformats.org/officeDocument/2006/relationships/image" Target="../media/image63.gif"/><Relationship Id="rId5" Type="http://schemas.openxmlformats.org/officeDocument/2006/relationships/slide" Target="slide15.xml"/><Relationship Id="rId4" Type="http://schemas.openxmlformats.org/officeDocument/2006/relationships/image" Target="../media/image58.jpeg"/></Relationships>
</file>

<file path=ppt/slides/_rels/slide15.xml.rels><?xml version="1.0" encoding="UTF-8" standalone="yes"?>
<Relationships xmlns="http://schemas.openxmlformats.org/package/2006/relationships"><Relationship Id="rId8" Type="http://schemas.openxmlformats.org/officeDocument/2006/relationships/slide" Target="slide13.xml"/><Relationship Id="rId3" Type="http://schemas.openxmlformats.org/officeDocument/2006/relationships/image" Target="../media/image64.gif"/><Relationship Id="rId7" Type="http://schemas.openxmlformats.org/officeDocument/2006/relationships/image" Target="../media/image68.png"/><Relationship Id="rId2" Type="http://schemas.openxmlformats.org/officeDocument/2006/relationships/slideLayout" Target="../slideLayouts/slideLayout50.xml"/><Relationship Id="rId1" Type="http://schemas.openxmlformats.org/officeDocument/2006/relationships/audio" Target="file:///G:\4%20SEMESTRE\hipertexto%20literatura\ENAE%20VOLARE%20MEZZO.mp3" TargetMode="Externa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 Id="rId9" Type="http://schemas.openxmlformats.org/officeDocument/2006/relationships/image" Target="../media/image25.gif"/></Relationships>
</file>

<file path=ppt/slides/_rels/slide16.xml.rels><?xml version="1.0" encoding="UTF-8" standalone="yes"?>
<Relationships xmlns="http://schemas.openxmlformats.org/package/2006/relationships"><Relationship Id="rId8" Type="http://schemas.openxmlformats.org/officeDocument/2006/relationships/hyperlink" Target="http://www.literatura.org/Sabato/ESensayos.html" TargetMode="External"/><Relationship Id="rId13" Type="http://schemas.openxmlformats.org/officeDocument/2006/relationships/image" Target="../media/image72.gif"/><Relationship Id="rId3" Type="http://schemas.openxmlformats.org/officeDocument/2006/relationships/hyperlink" Target="http://www.literatura.org/Sabato/shytdypIX.html" TargetMode="External"/><Relationship Id="rId7" Type="http://schemas.openxmlformats.org/officeDocument/2006/relationships/hyperlink" Target="http://www.literatura.org/Sabato/shytddVII.html" TargetMode="External"/><Relationship Id="rId12" Type="http://schemas.openxmlformats.org/officeDocument/2006/relationships/image" Target="../media/image71.gif"/><Relationship Id="rId2" Type="http://schemas.openxmlformats.org/officeDocument/2006/relationships/hyperlink" Target="http://www.literatura.org/Sabato/shytnp.html" TargetMode="External"/><Relationship Id="rId16" Type="http://schemas.openxmlformats.org/officeDocument/2006/relationships/image" Target="../media/image25.gif"/><Relationship Id="rId1" Type="http://schemas.openxmlformats.org/officeDocument/2006/relationships/slideLayout" Target="../slideLayouts/slideLayout61.xml"/><Relationship Id="rId6" Type="http://schemas.openxmlformats.org/officeDocument/2006/relationships/hyperlink" Target="http://www.literatura.org/Sabato/shytiscI.html" TargetMode="External"/><Relationship Id="rId11" Type="http://schemas.openxmlformats.org/officeDocument/2006/relationships/image" Target="../media/image70.gif"/><Relationship Id="rId5" Type="http://schemas.openxmlformats.org/officeDocument/2006/relationships/hyperlink" Target="http://www.literatura.org/Sabato/shytriXX.html" TargetMode="External"/><Relationship Id="rId15" Type="http://schemas.openxmlformats.org/officeDocument/2006/relationships/slide" Target="slide13.xml"/><Relationship Id="rId10" Type="http://schemas.openxmlformats.org/officeDocument/2006/relationships/image" Target="../media/image69.gif"/><Relationship Id="rId4" Type="http://schemas.openxmlformats.org/officeDocument/2006/relationships/hyperlink" Target="http://www.literatura.org/Sabato/shytriV.html" TargetMode="External"/><Relationship Id="rId9" Type="http://schemas.openxmlformats.org/officeDocument/2006/relationships/image" Target="../media/image59.png"/><Relationship Id="rId14" Type="http://schemas.openxmlformats.org/officeDocument/2006/relationships/image" Target="../media/image73.gif"/></Relationships>
</file>

<file path=ppt/slides/_rels/slide17.xml.rels><?xml version="1.0" encoding="UTF-8" standalone="yes"?>
<Relationships xmlns="http://schemas.openxmlformats.org/package/2006/relationships"><Relationship Id="rId8" Type="http://schemas.openxmlformats.org/officeDocument/2006/relationships/diagramQuickStyle" Target="../diagrams/quickStyle4.xml"/><Relationship Id="rId13" Type="http://schemas.openxmlformats.org/officeDocument/2006/relationships/slide" Target="slide13.xml"/><Relationship Id="rId3" Type="http://schemas.openxmlformats.org/officeDocument/2006/relationships/slideLayout" Target="../slideLayouts/slideLayout6.xml"/><Relationship Id="rId7" Type="http://schemas.openxmlformats.org/officeDocument/2006/relationships/diagramLayout" Target="../diagrams/layout4.xml"/><Relationship Id="rId12" Type="http://schemas.openxmlformats.org/officeDocument/2006/relationships/image" Target="../media/image76.gif"/><Relationship Id="rId2" Type="http://schemas.openxmlformats.org/officeDocument/2006/relationships/audio" Target="../media/media7.WAV"/><Relationship Id="rId1" Type="http://schemas.microsoft.com/office/2007/relationships/media" Target="../media/media7.WAV"/><Relationship Id="rId6" Type="http://schemas.openxmlformats.org/officeDocument/2006/relationships/diagramData" Target="../diagrams/data4.xml"/><Relationship Id="rId11" Type="http://schemas.openxmlformats.org/officeDocument/2006/relationships/image" Target="../media/image75.png"/><Relationship Id="rId5" Type="http://schemas.openxmlformats.org/officeDocument/2006/relationships/image" Target="../media/image60.jpeg"/><Relationship Id="rId10" Type="http://schemas.microsoft.com/office/2007/relationships/diagramDrawing" Target="../diagrams/drawing4.xml"/><Relationship Id="rId4" Type="http://schemas.openxmlformats.org/officeDocument/2006/relationships/image" Target="../media/image74.jpeg"/><Relationship Id="rId9" Type="http://schemas.openxmlformats.org/officeDocument/2006/relationships/diagramColors" Target="../diagrams/colors4.xml"/><Relationship Id="rId14" Type="http://schemas.openxmlformats.org/officeDocument/2006/relationships/image" Target="../media/image25.gif"/></Relationships>
</file>

<file path=ppt/slides/_rels/slide18.xml.rels><?xml version="1.0" encoding="UTF-8" standalone="yes"?>
<Relationships xmlns="http://schemas.openxmlformats.org/package/2006/relationships"><Relationship Id="rId8" Type="http://schemas.openxmlformats.org/officeDocument/2006/relationships/diagramData" Target="../diagrams/data5.xml"/><Relationship Id="rId13" Type="http://schemas.openxmlformats.org/officeDocument/2006/relationships/image" Target="../media/image79.png"/><Relationship Id="rId3" Type="http://schemas.microsoft.com/office/2007/relationships/media" Target="../media/media9.WAV"/><Relationship Id="rId7" Type="http://schemas.openxmlformats.org/officeDocument/2006/relationships/image" Target="../media/image78.jpeg"/><Relationship Id="rId12" Type="http://schemas.microsoft.com/office/2007/relationships/diagramDrawing" Target="../diagrams/drawing5.xml"/><Relationship Id="rId2" Type="http://schemas.openxmlformats.org/officeDocument/2006/relationships/audio" Target="../media/media8.WAV"/><Relationship Id="rId16" Type="http://schemas.openxmlformats.org/officeDocument/2006/relationships/image" Target="../media/image81.gif"/><Relationship Id="rId1" Type="http://schemas.microsoft.com/office/2007/relationships/media" Target="../media/media8.WAV"/><Relationship Id="rId6" Type="http://schemas.openxmlformats.org/officeDocument/2006/relationships/image" Target="../media/image77.png"/><Relationship Id="rId11" Type="http://schemas.openxmlformats.org/officeDocument/2006/relationships/diagramColors" Target="../diagrams/colors5.xml"/><Relationship Id="rId5" Type="http://schemas.openxmlformats.org/officeDocument/2006/relationships/slideLayout" Target="../slideLayouts/slideLayout28.xml"/><Relationship Id="rId15" Type="http://schemas.openxmlformats.org/officeDocument/2006/relationships/slide" Target="slide19.xml"/><Relationship Id="rId10" Type="http://schemas.openxmlformats.org/officeDocument/2006/relationships/diagramQuickStyle" Target="../diagrams/quickStyle5.xml"/><Relationship Id="rId4" Type="http://schemas.openxmlformats.org/officeDocument/2006/relationships/audio" Target="../media/media9.WAV"/><Relationship Id="rId9" Type="http://schemas.openxmlformats.org/officeDocument/2006/relationships/diagramLayout" Target="../diagrams/layout5.xml"/><Relationship Id="rId14" Type="http://schemas.openxmlformats.org/officeDocument/2006/relationships/image" Target="../media/image80.png"/></Relationships>
</file>

<file path=ppt/slides/_rels/slide19.xml.rels><?xml version="1.0" encoding="UTF-8" standalone="yes"?>
<Relationships xmlns="http://schemas.openxmlformats.org/package/2006/relationships"><Relationship Id="rId3" Type="http://schemas.openxmlformats.org/officeDocument/2006/relationships/image" Target="../media/image83.gif"/><Relationship Id="rId7" Type="http://schemas.openxmlformats.org/officeDocument/2006/relationships/image" Target="../media/image25.gif"/><Relationship Id="rId2" Type="http://schemas.openxmlformats.org/officeDocument/2006/relationships/image" Target="../media/image82.jpeg"/><Relationship Id="rId1" Type="http://schemas.openxmlformats.org/officeDocument/2006/relationships/slideLayout" Target="../slideLayouts/slideLayout78.xml"/><Relationship Id="rId6" Type="http://schemas.openxmlformats.org/officeDocument/2006/relationships/slide" Target="slide13.xml"/><Relationship Id="rId5" Type="http://schemas.openxmlformats.org/officeDocument/2006/relationships/hyperlink" Target="http://www.youtube.com/watch?v=pG0bobMz_2U" TargetMode="External"/><Relationship Id="rId4" Type="http://schemas.openxmlformats.org/officeDocument/2006/relationships/image" Target="../media/image84.jpeg"/></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4.png"/><Relationship Id="rId1" Type="http://schemas.openxmlformats.org/officeDocument/2006/relationships/slideLayout" Target="../slideLayouts/slideLayout17.xml"/><Relationship Id="rId5" Type="http://schemas.openxmlformats.org/officeDocument/2006/relationships/slide" Target="slide4.xml"/><Relationship Id="rId4" Type="http://schemas.openxmlformats.org/officeDocument/2006/relationships/image" Target="../media/image15.gif"/></Relationships>
</file>

<file path=ppt/slides/_rels/slide20.xml.rels><?xml version="1.0" encoding="UTF-8" standalone="yes"?>
<Relationships xmlns="http://schemas.openxmlformats.org/package/2006/relationships"><Relationship Id="rId8" Type="http://schemas.openxmlformats.org/officeDocument/2006/relationships/hyperlink" Target="http://www.geocities.com/athens/agora/9812/boom.html" TargetMode="External"/><Relationship Id="rId13" Type="http://schemas.microsoft.com/office/2007/relationships/diagramDrawing" Target="../diagrams/drawing6.xml"/><Relationship Id="rId3" Type="http://schemas.openxmlformats.org/officeDocument/2006/relationships/audio" Target="file:///G:\4%20SEMESTRE\hipertexto%20literatura\fantasma%20de%20la%20opera.mp3" TargetMode="External"/><Relationship Id="rId7" Type="http://schemas.openxmlformats.org/officeDocument/2006/relationships/image" Target="../media/image86.png"/><Relationship Id="rId12" Type="http://schemas.openxmlformats.org/officeDocument/2006/relationships/diagramColors" Target="../diagrams/colors6.xml"/><Relationship Id="rId17" Type="http://schemas.openxmlformats.org/officeDocument/2006/relationships/image" Target="../media/image89.gif"/><Relationship Id="rId2" Type="http://schemas.openxmlformats.org/officeDocument/2006/relationships/audio" Target="../media/media10.WAV"/><Relationship Id="rId16" Type="http://schemas.openxmlformats.org/officeDocument/2006/relationships/image" Target="../media/image88.png"/><Relationship Id="rId1" Type="http://schemas.microsoft.com/office/2007/relationships/media" Target="../media/media10.WAV"/><Relationship Id="rId6" Type="http://schemas.openxmlformats.org/officeDocument/2006/relationships/image" Target="../media/image57.png"/><Relationship Id="rId11" Type="http://schemas.openxmlformats.org/officeDocument/2006/relationships/diagramQuickStyle" Target="../diagrams/quickStyle6.xml"/><Relationship Id="rId5" Type="http://schemas.openxmlformats.org/officeDocument/2006/relationships/image" Target="../media/image85.png"/><Relationship Id="rId15" Type="http://schemas.openxmlformats.org/officeDocument/2006/relationships/slide" Target="slide21.xml"/><Relationship Id="rId10" Type="http://schemas.openxmlformats.org/officeDocument/2006/relationships/diagramLayout" Target="../diagrams/layout6.xml"/><Relationship Id="rId4" Type="http://schemas.openxmlformats.org/officeDocument/2006/relationships/slideLayout" Target="../slideLayouts/slideLayout28.xml"/><Relationship Id="rId9" Type="http://schemas.openxmlformats.org/officeDocument/2006/relationships/diagramData" Target="../diagrams/data6.xml"/><Relationship Id="rId14" Type="http://schemas.openxmlformats.org/officeDocument/2006/relationships/image" Target="../media/image87.gif"/></Relationships>
</file>

<file path=ppt/slides/_rels/slide21.xml.rels><?xml version="1.0" encoding="UTF-8" standalone="yes"?>
<Relationships xmlns="http://schemas.openxmlformats.org/package/2006/relationships"><Relationship Id="rId8" Type="http://schemas.openxmlformats.org/officeDocument/2006/relationships/customXml" Target="../ink/ink3.xml"/><Relationship Id="rId3" Type="http://schemas.openxmlformats.org/officeDocument/2006/relationships/slide" Target="slide13.xml"/><Relationship Id="rId7" Type="http://schemas.openxmlformats.org/officeDocument/2006/relationships/customXml" Target="../ink/ink2.xml"/><Relationship Id="rId2" Type="http://schemas.openxmlformats.org/officeDocument/2006/relationships/image" Target="../media/image90.jpeg"/><Relationship Id="rId1" Type="http://schemas.openxmlformats.org/officeDocument/2006/relationships/slideLayout" Target="../slideLayouts/slideLayout70.xml"/><Relationship Id="rId6" Type="http://schemas.openxmlformats.org/officeDocument/2006/relationships/image" Target="../media/image91.emf"/><Relationship Id="rId5" Type="http://schemas.openxmlformats.org/officeDocument/2006/relationships/customXml" Target="../ink/ink1.xml"/><Relationship Id="rId4" Type="http://schemas.openxmlformats.org/officeDocument/2006/relationships/image" Target="../media/image25.gif"/><Relationship Id="rId9" Type="http://schemas.openxmlformats.org/officeDocument/2006/relationships/image" Target="../media/image92.emf"/></Relationships>
</file>

<file path=ppt/slides/_rels/slide22.xml.rels><?xml version="1.0" encoding="UTF-8" standalone="yes"?>
<Relationships xmlns="http://schemas.openxmlformats.org/package/2006/relationships"><Relationship Id="rId8" Type="http://schemas.openxmlformats.org/officeDocument/2006/relationships/diagramLayout" Target="../diagrams/layout7.xml"/><Relationship Id="rId13" Type="http://schemas.openxmlformats.org/officeDocument/2006/relationships/image" Target="../media/image95.jpeg"/><Relationship Id="rId3" Type="http://schemas.openxmlformats.org/officeDocument/2006/relationships/slideLayout" Target="../slideLayouts/slideLayout17.xml"/><Relationship Id="rId7" Type="http://schemas.openxmlformats.org/officeDocument/2006/relationships/diagramData" Target="../diagrams/data7.xml"/><Relationship Id="rId12" Type="http://schemas.openxmlformats.org/officeDocument/2006/relationships/slide" Target="slide24.xml"/><Relationship Id="rId2" Type="http://schemas.openxmlformats.org/officeDocument/2006/relationships/audio" Target="../media/media11.WAV"/><Relationship Id="rId1" Type="http://schemas.microsoft.com/office/2007/relationships/media" Target="../media/media11.WAV"/><Relationship Id="rId6" Type="http://schemas.openxmlformats.org/officeDocument/2006/relationships/image" Target="../media/image94.png"/><Relationship Id="rId11" Type="http://schemas.microsoft.com/office/2007/relationships/diagramDrawing" Target="../diagrams/drawing7.xml"/><Relationship Id="rId5" Type="http://schemas.openxmlformats.org/officeDocument/2006/relationships/image" Target="../media/image56.png"/><Relationship Id="rId15" Type="http://schemas.openxmlformats.org/officeDocument/2006/relationships/image" Target="../media/image96.gif"/><Relationship Id="rId10" Type="http://schemas.openxmlformats.org/officeDocument/2006/relationships/diagramColors" Target="../diagrams/colors7.xml"/><Relationship Id="rId4" Type="http://schemas.openxmlformats.org/officeDocument/2006/relationships/image" Target="../media/image93.jpeg"/><Relationship Id="rId9" Type="http://schemas.openxmlformats.org/officeDocument/2006/relationships/diagramQuickStyle" Target="../diagrams/quickStyle7.xml"/><Relationship Id="rId1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image" Target="../media/image25.gif"/><Relationship Id="rId2" Type="http://schemas.openxmlformats.org/officeDocument/2006/relationships/image" Target="../media/image97.jpeg"/><Relationship Id="rId1" Type="http://schemas.openxmlformats.org/officeDocument/2006/relationships/slideLayout" Target="../slideLayouts/slideLayout26.xml"/><Relationship Id="rId6" Type="http://schemas.openxmlformats.org/officeDocument/2006/relationships/slide" Target="slide13.xml"/><Relationship Id="rId5" Type="http://schemas.openxmlformats.org/officeDocument/2006/relationships/image" Target="../media/image99.gif"/><Relationship Id="rId4" Type="http://schemas.openxmlformats.org/officeDocument/2006/relationships/image" Target="../media/image98.gif"/></Relationships>
</file>

<file path=ppt/slides/_rels/slide2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slideLayout" Target="../slideLayouts/slideLayout13.xml"/><Relationship Id="rId1" Type="http://schemas.openxmlformats.org/officeDocument/2006/relationships/audio" Target="file:///G:\4%20SEMESTRE\hipertexto%20literatura\le%20clik%20-%20ataque%20techno.mp3" TargetMode="External"/><Relationship Id="rId6" Type="http://schemas.openxmlformats.org/officeDocument/2006/relationships/image" Target="../media/image98.gif"/><Relationship Id="rId5" Type="http://schemas.openxmlformats.org/officeDocument/2006/relationships/slide" Target="slide25.xml"/><Relationship Id="rId4" Type="http://schemas.openxmlformats.org/officeDocument/2006/relationships/image" Target="../media/image101.png"/></Relationships>
</file>

<file path=ppt/slides/_rels/slide25.xml.rels><?xml version="1.0" encoding="UTF-8" standalone="yes"?>
<Relationships xmlns="http://schemas.openxmlformats.org/package/2006/relationships"><Relationship Id="rId8" Type="http://schemas.openxmlformats.org/officeDocument/2006/relationships/slide" Target="slide13.xml"/><Relationship Id="rId3" Type="http://schemas.openxmlformats.org/officeDocument/2006/relationships/diagramLayout" Target="../diagrams/layout8.xml"/><Relationship Id="rId7" Type="http://schemas.openxmlformats.org/officeDocument/2006/relationships/image" Target="../media/image102.gif"/><Relationship Id="rId2" Type="http://schemas.openxmlformats.org/officeDocument/2006/relationships/diagramData" Target="../diagrams/data8.xml"/><Relationship Id="rId1" Type="http://schemas.openxmlformats.org/officeDocument/2006/relationships/slideLayout" Target="../slideLayouts/slideLayout1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 Id="rId9" Type="http://schemas.openxmlformats.org/officeDocument/2006/relationships/image" Target="../media/image25.gif"/></Relationships>
</file>

<file path=ppt/slides/_rels/slide26.xml.rels><?xml version="1.0" encoding="UTF-8" standalone="yes"?>
<Relationships xmlns="http://schemas.openxmlformats.org/package/2006/relationships"><Relationship Id="rId8" Type="http://schemas.openxmlformats.org/officeDocument/2006/relationships/image" Target="../media/image107.gif"/><Relationship Id="rId3" Type="http://schemas.openxmlformats.org/officeDocument/2006/relationships/image" Target="../media/image55.png"/><Relationship Id="rId7" Type="http://schemas.openxmlformats.org/officeDocument/2006/relationships/image" Target="../media/image106.gif"/><Relationship Id="rId2" Type="http://schemas.openxmlformats.org/officeDocument/2006/relationships/image" Target="../media/image103.jpeg"/><Relationship Id="rId1" Type="http://schemas.openxmlformats.org/officeDocument/2006/relationships/slideLayout" Target="../slideLayouts/slideLayout28.xml"/><Relationship Id="rId6" Type="http://schemas.openxmlformats.org/officeDocument/2006/relationships/slide" Target="slide27.xml"/><Relationship Id="rId5" Type="http://schemas.openxmlformats.org/officeDocument/2006/relationships/image" Target="../media/image105.gif"/><Relationship Id="rId4" Type="http://schemas.openxmlformats.org/officeDocument/2006/relationships/image" Target="../media/image104.gif"/></Relationships>
</file>

<file path=ppt/slides/_rels/slide27.xml.rels><?xml version="1.0" encoding="UTF-8" standalone="yes"?>
<Relationships xmlns="http://schemas.openxmlformats.org/package/2006/relationships"><Relationship Id="rId8" Type="http://schemas.openxmlformats.org/officeDocument/2006/relationships/image" Target="../media/image109.jpeg"/><Relationship Id="rId3" Type="http://schemas.openxmlformats.org/officeDocument/2006/relationships/diagramLayout" Target="../diagrams/layout9.xml"/><Relationship Id="rId7" Type="http://schemas.openxmlformats.org/officeDocument/2006/relationships/image" Target="../media/image108.gif"/><Relationship Id="rId2" Type="http://schemas.openxmlformats.org/officeDocument/2006/relationships/diagramData" Target="../diagrams/data9.xml"/><Relationship Id="rId1" Type="http://schemas.openxmlformats.org/officeDocument/2006/relationships/slideLayout" Target="../slideLayouts/slideLayout17.xml"/><Relationship Id="rId6" Type="http://schemas.microsoft.com/office/2007/relationships/diagramDrawing" Target="../diagrams/drawing9.xml"/><Relationship Id="rId5" Type="http://schemas.openxmlformats.org/officeDocument/2006/relationships/diagramColors" Target="../diagrams/colors9.xml"/><Relationship Id="rId10" Type="http://schemas.openxmlformats.org/officeDocument/2006/relationships/image" Target="../media/image25.gif"/><Relationship Id="rId4" Type="http://schemas.openxmlformats.org/officeDocument/2006/relationships/diagramQuickStyle" Target="../diagrams/quickStyle9.xml"/><Relationship Id="rId9" Type="http://schemas.openxmlformats.org/officeDocument/2006/relationships/slide" Target="slide13.xml"/></Relationships>
</file>

<file path=ppt/slides/_rels/slide28.xml.rels><?xml version="1.0" encoding="UTF-8" standalone="yes"?>
<Relationships xmlns="http://schemas.openxmlformats.org/package/2006/relationships"><Relationship Id="rId8" Type="http://schemas.openxmlformats.org/officeDocument/2006/relationships/image" Target="../media/image113.jpeg"/><Relationship Id="rId13" Type="http://schemas.openxmlformats.org/officeDocument/2006/relationships/image" Target="../media/image25.gif"/><Relationship Id="rId3" Type="http://schemas.openxmlformats.org/officeDocument/2006/relationships/slide" Target="slide31.xml"/><Relationship Id="rId7" Type="http://schemas.openxmlformats.org/officeDocument/2006/relationships/slide" Target="slide32.xml"/><Relationship Id="rId12" Type="http://schemas.openxmlformats.org/officeDocument/2006/relationships/slide" Target="slide12.xml"/><Relationship Id="rId2" Type="http://schemas.openxmlformats.org/officeDocument/2006/relationships/image" Target="../media/image110.png"/><Relationship Id="rId1" Type="http://schemas.openxmlformats.org/officeDocument/2006/relationships/slideLayout" Target="../slideLayouts/slideLayout6.xml"/><Relationship Id="rId6" Type="http://schemas.openxmlformats.org/officeDocument/2006/relationships/image" Target="../media/image112.jpeg"/><Relationship Id="rId11" Type="http://schemas.openxmlformats.org/officeDocument/2006/relationships/image" Target="../media/image114.jpeg"/><Relationship Id="rId5" Type="http://schemas.openxmlformats.org/officeDocument/2006/relationships/slide" Target="slide29.xml"/><Relationship Id="rId10" Type="http://schemas.openxmlformats.org/officeDocument/2006/relationships/hyperlink" Target="http://es.wikipedia.org/wiki/Archivo:Alfredo_Bryce.jpg" TargetMode="External"/><Relationship Id="rId4" Type="http://schemas.openxmlformats.org/officeDocument/2006/relationships/image" Target="../media/image111.jpeg"/><Relationship Id="rId9" Type="http://schemas.openxmlformats.org/officeDocument/2006/relationships/slide" Target="slide33.xml"/></Relationships>
</file>

<file path=ppt/slides/_rels/slide29.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5.jpeg"/><Relationship Id="rId1" Type="http://schemas.openxmlformats.org/officeDocument/2006/relationships/slideLayout" Target="../slideLayouts/slideLayout84.xml"/><Relationship Id="rId5" Type="http://schemas.openxmlformats.org/officeDocument/2006/relationships/image" Target="../media/image12.gif"/><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8.png"/><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17.gif"/><Relationship Id="rId5" Type="http://schemas.openxmlformats.org/officeDocument/2006/relationships/slide" Target="slide4.xml"/><Relationship Id="rId4" Type="http://schemas.openxmlformats.org/officeDocument/2006/relationships/image" Target="../media/image16.jpeg"/></Relationships>
</file>

<file path=ppt/slides/_rels/slide30.xml.rels><?xml version="1.0" encoding="UTF-8" standalone="yes"?>
<Relationships xmlns="http://schemas.openxmlformats.org/package/2006/relationships"><Relationship Id="rId8" Type="http://schemas.openxmlformats.org/officeDocument/2006/relationships/hyperlink" Target="http://www.bibliotecasvirtuales.com/biblioteca/Narrativa/Monterroso/elconcierto.asp" TargetMode="External"/><Relationship Id="rId13" Type="http://schemas.openxmlformats.org/officeDocument/2006/relationships/image" Target="../media/image118.png"/><Relationship Id="rId18" Type="http://schemas.openxmlformats.org/officeDocument/2006/relationships/image" Target="../media/image21.gif"/><Relationship Id="rId3" Type="http://schemas.openxmlformats.org/officeDocument/2006/relationships/image" Target="../media/image69.gif"/><Relationship Id="rId21" Type="http://schemas.openxmlformats.org/officeDocument/2006/relationships/image" Target="../media/image25.gif"/><Relationship Id="rId7" Type="http://schemas.openxmlformats.org/officeDocument/2006/relationships/image" Target="../media/image71.gif"/><Relationship Id="rId12" Type="http://schemas.openxmlformats.org/officeDocument/2006/relationships/hyperlink" Target="http://www.bibliotecasvirtuales.com/biblioteca/Narrativa/Monterroso/unodecadatres.asp" TargetMode="External"/><Relationship Id="rId17" Type="http://schemas.openxmlformats.org/officeDocument/2006/relationships/image" Target="../media/image120.png"/><Relationship Id="rId2" Type="http://schemas.openxmlformats.org/officeDocument/2006/relationships/slideLayout" Target="../slideLayouts/slideLayout95.xml"/><Relationship Id="rId16" Type="http://schemas.openxmlformats.org/officeDocument/2006/relationships/hyperlink" Target="http://www.bibliotecasvirtuales.com/biblioteca/Narrativa/Monterroso/eleclipse.asp" TargetMode="External"/><Relationship Id="rId20" Type="http://schemas.openxmlformats.org/officeDocument/2006/relationships/slide" Target="slide28.xml"/><Relationship Id="rId1" Type="http://schemas.openxmlformats.org/officeDocument/2006/relationships/audio" Target="file:///G:\4%20SEMESTRE\hipertexto%20literatura\MISERE%20MANI.mp3" TargetMode="External"/><Relationship Id="rId6" Type="http://schemas.openxmlformats.org/officeDocument/2006/relationships/image" Target="../media/image70.gif"/><Relationship Id="rId11" Type="http://schemas.openxmlformats.org/officeDocument/2006/relationships/image" Target="../media/image117.png"/><Relationship Id="rId5" Type="http://schemas.openxmlformats.org/officeDocument/2006/relationships/image" Target="../media/image72.gif"/><Relationship Id="rId15" Type="http://schemas.openxmlformats.org/officeDocument/2006/relationships/image" Target="../media/image119.png"/><Relationship Id="rId10" Type="http://schemas.openxmlformats.org/officeDocument/2006/relationships/hyperlink" Target="http://www.bibliotecasvirtuales.com/biblioteca/Narrativa/Monterroso/rana.asp" TargetMode="External"/><Relationship Id="rId19" Type="http://schemas.openxmlformats.org/officeDocument/2006/relationships/image" Target="../media/image121.png"/><Relationship Id="rId4" Type="http://schemas.openxmlformats.org/officeDocument/2006/relationships/image" Target="../media/image73.gif"/><Relationship Id="rId9" Type="http://schemas.openxmlformats.org/officeDocument/2006/relationships/image" Target="../media/image116.png"/><Relationship Id="rId14" Type="http://schemas.openxmlformats.org/officeDocument/2006/relationships/hyperlink" Target="http://www.bibliotecasvirtuales.com/biblioteca/Narrativa/Monterroso/sinfoniaconcluida.asp"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es.wikipedia.org/wiki/Escritor" TargetMode="External"/><Relationship Id="rId13" Type="http://schemas.openxmlformats.org/officeDocument/2006/relationships/slide" Target="slide28.xml"/><Relationship Id="rId3" Type="http://schemas.openxmlformats.org/officeDocument/2006/relationships/hyperlink" Target="http://es.wikipedia.org/wiki/Archivo:Alfredo_Bryce.jpg" TargetMode="External"/><Relationship Id="rId7" Type="http://schemas.openxmlformats.org/officeDocument/2006/relationships/hyperlink" Target="http://es.wikipedia.org/wiki/1939" TargetMode="External"/><Relationship Id="rId12" Type="http://schemas.openxmlformats.org/officeDocument/2006/relationships/hyperlink" Target="http://es.wikipedia.org/wiki/No_me_esperen_en_abril" TargetMode="External"/><Relationship Id="rId2" Type="http://schemas.openxmlformats.org/officeDocument/2006/relationships/image" Target="../media/image122.jpeg"/><Relationship Id="rId1" Type="http://schemas.openxmlformats.org/officeDocument/2006/relationships/slideLayout" Target="../slideLayouts/slideLayout6.xml"/><Relationship Id="rId6" Type="http://schemas.openxmlformats.org/officeDocument/2006/relationships/hyperlink" Target="http://es.wikipedia.org/wiki/19_de_febrero" TargetMode="External"/><Relationship Id="rId11" Type="http://schemas.openxmlformats.org/officeDocument/2006/relationships/hyperlink" Target="http://es.wikipedia.org/wiki/La_vida_exagerada_de_Mart%C3%ADn_Roma%C3%B1a" TargetMode="External"/><Relationship Id="rId5" Type="http://schemas.openxmlformats.org/officeDocument/2006/relationships/hyperlink" Target="http://es.wikipedia.org/wiki/Lima" TargetMode="External"/><Relationship Id="rId15" Type="http://schemas.openxmlformats.org/officeDocument/2006/relationships/image" Target="../media/image123.gif"/><Relationship Id="rId10" Type="http://schemas.openxmlformats.org/officeDocument/2006/relationships/hyperlink" Target="http://es.wikipedia.org/wiki/Un_mundo_para_Julius" TargetMode="External"/><Relationship Id="rId4" Type="http://schemas.openxmlformats.org/officeDocument/2006/relationships/image" Target="../media/image114.jpeg"/><Relationship Id="rId9" Type="http://schemas.openxmlformats.org/officeDocument/2006/relationships/hyperlink" Target="http://es.wikipedia.org/wiki/Per%C3%BA" TargetMode="External"/><Relationship Id="rId14" Type="http://schemas.openxmlformats.org/officeDocument/2006/relationships/image" Target="../media/image25.gif"/></Relationships>
</file>

<file path=ppt/slides/_rels/slide32.xml.rels><?xml version="1.0" encoding="UTF-8" standalone="yes"?>
<Relationships xmlns="http://schemas.openxmlformats.org/package/2006/relationships"><Relationship Id="rId8" Type="http://schemas.openxmlformats.org/officeDocument/2006/relationships/image" Target="../media/image25.gif"/><Relationship Id="rId3" Type="http://schemas.openxmlformats.org/officeDocument/2006/relationships/image" Target="../media/image112.jpeg"/><Relationship Id="rId7" Type="http://schemas.openxmlformats.org/officeDocument/2006/relationships/slide" Target="slide28.xml"/><Relationship Id="rId2" Type="http://schemas.openxmlformats.org/officeDocument/2006/relationships/image" Target="../media/image124.jpeg"/><Relationship Id="rId1" Type="http://schemas.openxmlformats.org/officeDocument/2006/relationships/slideLayout" Target="../slideLayouts/slideLayout17.xml"/><Relationship Id="rId6" Type="http://schemas.openxmlformats.org/officeDocument/2006/relationships/image" Target="../media/image125.gif"/><Relationship Id="rId5" Type="http://schemas.openxmlformats.org/officeDocument/2006/relationships/hyperlink" Target="http://www.memoriachilena.cl/temas/documento_detalle.asp?id=MC0002574" TargetMode="External"/><Relationship Id="rId4" Type="http://schemas.openxmlformats.org/officeDocument/2006/relationships/hyperlink" Target="http://www.memoriachilena.cl/temas/index.asp?id_ut=fernandoalegria(1918)" TargetMode="External"/></Relationships>
</file>

<file path=ppt/slides/_rels/slide33.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Layout" Target="../slideLayouts/slideLayout6.xml"/><Relationship Id="rId7" Type="http://schemas.openxmlformats.org/officeDocument/2006/relationships/hyperlink" Target="http://www.epdlp.com/texto.php?id2=2960" TargetMode="External"/><Relationship Id="rId2" Type="http://schemas.openxmlformats.org/officeDocument/2006/relationships/audio" Target="../media/media12.WAV"/><Relationship Id="rId1" Type="http://schemas.microsoft.com/office/2007/relationships/media" Target="../media/media12.WAV"/><Relationship Id="rId6" Type="http://schemas.openxmlformats.org/officeDocument/2006/relationships/image" Target="../media/image127.png"/><Relationship Id="rId5" Type="http://schemas.openxmlformats.org/officeDocument/2006/relationships/image" Target="../media/image113.jpeg"/><Relationship Id="rId4" Type="http://schemas.openxmlformats.org/officeDocument/2006/relationships/image" Target="../media/image126.jpeg"/><Relationship Id="rId9" Type="http://schemas.openxmlformats.org/officeDocument/2006/relationships/image" Target="../media/image25.gif"/></Relationships>
</file>

<file path=ppt/slides/_rels/slide34.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slideLayout" Target="../slideLayouts/slideLayout6.xml"/><Relationship Id="rId7" Type="http://schemas.openxmlformats.org/officeDocument/2006/relationships/image" Target="../media/image131.jpeg"/><Relationship Id="rId2" Type="http://schemas.openxmlformats.org/officeDocument/2006/relationships/audio" Target="../media/media13.WAV"/><Relationship Id="rId1" Type="http://schemas.microsoft.com/office/2007/relationships/media" Target="../media/media13.WAV"/><Relationship Id="rId6" Type="http://schemas.openxmlformats.org/officeDocument/2006/relationships/image" Target="../media/image130.png"/><Relationship Id="rId5" Type="http://schemas.openxmlformats.org/officeDocument/2006/relationships/image" Target="../media/image129.jpeg"/><Relationship Id="rId4" Type="http://schemas.openxmlformats.org/officeDocument/2006/relationships/image" Target="../media/image128.gif"/><Relationship Id="rId9" Type="http://schemas.openxmlformats.org/officeDocument/2006/relationships/image" Target="../media/image25.gif"/></Relationships>
</file>

<file path=ppt/slides/_rels/slide35.xml.rels><?xml version="1.0" encoding="UTF-8" standalone="yes"?>
<Relationships xmlns="http://schemas.openxmlformats.org/package/2006/relationships"><Relationship Id="rId8" Type="http://schemas.openxmlformats.org/officeDocument/2006/relationships/image" Target="../media/image25.gif"/><Relationship Id="rId3" Type="http://schemas.openxmlformats.org/officeDocument/2006/relationships/hyperlink" Target="http://images.google.com.mx/imgres?imgurl=http://www.phpwebquest.org/wq25/user_image/jkhbei926796.jpg&amp;imgrefurl=http://www.phpwebquest.org/wq25/webquest/soporte_horizontal_w.php%3Fid_actividad%3D44677%26id_pagina%3D3&amp;usg=__D6nuv6W6ACd6zQcF1usJn_p_6O4=&amp;h=161&amp;w=406&amp;sz=18&amp;hl=es&amp;start=4&amp;um=1&amp;itbs=1&amp;tbnid=4ge8pTKzA-Vu9M:&amp;tbnh=49&amp;tbnw=124&amp;prev=/images%3Fq%3Dboom%2Blatinoamericano%26um%3D1%26hl%3Des%26sa%3DN%26tbs%3Disch:1" TargetMode="External"/><Relationship Id="rId7" Type="http://schemas.openxmlformats.org/officeDocument/2006/relationships/slide" Target="slide4.xml"/><Relationship Id="rId2" Type="http://schemas.openxmlformats.org/officeDocument/2006/relationships/image" Target="../media/image132.jpeg"/><Relationship Id="rId1" Type="http://schemas.openxmlformats.org/officeDocument/2006/relationships/slideLayout" Target="../slideLayouts/slideLayout6.xml"/><Relationship Id="rId6" Type="http://schemas.openxmlformats.org/officeDocument/2006/relationships/hyperlink" Target="http://lenguayliteratura.org/ltr/index.php?option=com_content&amp;task=view&amp;id=1537&amp;Itemid=1" TargetMode="External"/><Relationship Id="rId5" Type="http://schemas.openxmlformats.org/officeDocument/2006/relationships/hyperlink" Target="http://images.google.com.mx/imgres?imgurl=http://ac.silvaruiz.free.fr/blog/images/portadas/rayuela.jpg&amp;imgrefurl=http://alcafegijon.wordpress.com/2009/06/23/autores-boom/&amp;usg=__055lGknVttb8IagKkmyD5rMe6kU=&amp;h=365&amp;w=223&amp;sz=44&amp;hl=es&amp;start=38&amp;um=1&amp;itbs=1&amp;tbnid=KMhjmJ3__fQqWM:&amp;tbnh=121&amp;tbnw=74&amp;prev=/images%3Fq%3Dboom%2Blatinoamericano%26start%3D20%26um%3D1%26hl%3Des%26sa%3DN%26ndsp%3D20%26tbs%3Disch:1" TargetMode="External"/><Relationship Id="rId4" Type="http://schemas.openxmlformats.org/officeDocument/2006/relationships/hyperlink" Target="http://images.google.com.mx/imgres?imgurl=http://www.laobradevargasllosa.com/elboom/vb028.jpg&amp;imgrefurl=http://www.laobradevargasllosa.com/elboom/index.html&amp;usg=__OEZasLKQJ0kKiY0zGdu7BZLdsFo=&amp;h=190&amp;w=753&amp;sz=21&amp;hl=es&amp;start=6&amp;um=1&amp;itbs=1&amp;tbnid=cYCLzzaC3dAQHM:&amp;tbnh=36&amp;tbnw=142&amp;prev=/images%3Fq%3Dboom%2Blatinoamericano%26um%3D1%26hl%3Des%26sa%3DN%26tbs%3Disch:1"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134.gif"/><Relationship Id="rId2" Type="http://schemas.openxmlformats.org/officeDocument/2006/relationships/image" Target="../media/image133.jpeg"/><Relationship Id="rId1" Type="http://schemas.openxmlformats.org/officeDocument/2006/relationships/slideLayout" Target="../slideLayouts/slideLayout6.xml"/><Relationship Id="rId6" Type="http://schemas.openxmlformats.org/officeDocument/2006/relationships/hyperlink" Target="http://boomlatinoamericanoliteruniversal.blogspot.com/" TargetMode="External"/><Relationship Id="rId5" Type="http://schemas.openxmlformats.org/officeDocument/2006/relationships/image" Target="../media/image25.gif"/><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slide" Target="slide16.xml"/><Relationship Id="rId3" Type="http://schemas.openxmlformats.org/officeDocument/2006/relationships/image" Target="../media/image20.jpeg"/><Relationship Id="rId7" Type="http://schemas.openxmlformats.org/officeDocument/2006/relationships/slide" Target="slide12.xml"/><Relationship Id="rId12" Type="http://schemas.openxmlformats.org/officeDocument/2006/relationships/slide" Target="slide14.xml"/><Relationship Id="rId2" Type="http://schemas.openxmlformats.org/officeDocument/2006/relationships/image" Target="../media/image19.jpeg"/><Relationship Id="rId16" Type="http://schemas.openxmlformats.org/officeDocument/2006/relationships/image" Target="../media/image21.gif"/><Relationship Id="rId1" Type="http://schemas.openxmlformats.org/officeDocument/2006/relationships/slideLayout" Target="../slideLayouts/slideLayout6.xml"/><Relationship Id="rId6" Type="http://schemas.openxmlformats.org/officeDocument/2006/relationships/slide" Target="slide9.xml"/><Relationship Id="rId11" Type="http://schemas.openxmlformats.org/officeDocument/2006/relationships/slide" Target="slide22.xml"/><Relationship Id="rId5" Type="http://schemas.openxmlformats.org/officeDocument/2006/relationships/slide" Target="slide8.xml"/><Relationship Id="rId15" Type="http://schemas.openxmlformats.org/officeDocument/2006/relationships/slide" Target="slide5.xml"/><Relationship Id="rId10" Type="http://schemas.openxmlformats.org/officeDocument/2006/relationships/slide" Target="slide26.xml"/><Relationship Id="rId4" Type="http://schemas.openxmlformats.org/officeDocument/2006/relationships/slide" Target="slide6.xml"/><Relationship Id="rId9" Type="http://schemas.openxmlformats.org/officeDocument/2006/relationships/slide" Target="slide18.xml"/><Relationship Id="rId14" Type="http://schemas.openxmlformats.org/officeDocument/2006/relationships/slide" Target="slide17.xml"/></Relationships>
</file>

<file path=ppt/slides/_rels/slide5.xml.rels><?xml version="1.0" encoding="UTF-8" standalone="yes"?>
<Relationships xmlns="http://schemas.openxmlformats.org/package/2006/relationships"><Relationship Id="rId8" Type="http://schemas.openxmlformats.org/officeDocument/2006/relationships/slide" Target="slide34.xml"/><Relationship Id="rId13" Type="http://schemas.openxmlformats.org/officeDocument/2006/relationships/image" Target="../media/image20.jpeg"/><Relationship Id="rId3" Type="http://schemas.openxmlformats.org/officeDocument/2006/relationships/slide" Target="slide28.xml"/><Relationship Id="rId7" Type="http://schemas.openxmlformats.org/officeDocument/2006/relationships/slide" Target="slide31.xml"/><Relationship Id="rId12" Type="http://schemas.openxmlformats.org/officeDocument/2006/relationships/slide" Target="slide4.xml"/><Relationship Id="rId2" Type="http://schemas.openxmlformats.org/officeDocument/2006/relationships/image" Target="../media/image19.jpeg"/><Relationship Id="rId1" Type="http://schemas.openxmlformats.org/officeDocument/2006/relationships/slideLayout" Target="../slideLayouts/slideLayout6.xml"/><Relationship Id="rId6" Type="http://schemas.openxmlformats.org/officeDocument/2006/relationships/slide" Target="slide33.xml"/><Relationship Id="rId11" Type="http://schemas.openxmlformats.org/officeDocument/2006/relationships/image" Target="../media/image21.gif"/><Relationship Id="rId5" Type="http://schemas.openxmlformats.org/officeDocument/2006/relationships/slide" Target="slide29.xml"/><Relationship Id="rId10" Type="http://schemas.openxmlformats.org/officeDocument/2006/relationships/slide" Target="slide36.xml"/><Relationship Id="rId4" Type="http://schemas.openxmlformats.org/officeDocument/2006/relationships/slide" Target="slide32.xml"/><Relationship Id="rId9" Type="http://schemas.openxmlformats.org/officeDocument/2006/relationships/slide" Target="slide35.xml"/></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1.xml"/><Relationship Id="rId13" Type="http://schemas.openxmlformats.org/officeDocument/2006/relationships/hyperlink" Target="http://www.youtube.com/watch?v=IRArz-lpbX0" TargetMode="External"/><Relationship Id="rId3" Type="http://schemas.openxmlformats.org/officeDocument/2006/relationships/audio" Target="file:///G:\4%20SEMESTRE\hipertexto%20literatura\AMENO.mp3" TargetMode="External"/><Relationship Id="rId7" Type="http://schemas.openxmlformats.org/officeDocument/2006/relationships/diagramLayout" Target="../diagrams/layout1.xml"/><Relationship Id="rId12" Type="http://schemas.openxmlformats.org/officeDocument/2006/relationships/image" Target="../media/image24.gif"/><Relationship Id="rId17" Type="http://schemas.openxmlformats.org/officeDocument/2006/relationships/image" Target="../media/image27.gif"/><Relationship Id="rId2" Type="http://schemas.openxmlformats.org/officeDocument/2006/relationships/audio" Target="../media/media3.WAV"/><Relationship Id="rId16" Type="http://schemas.openxmlformats.org/officeDocument/2006/relationships/image" Target="../media/image26.png"/><Relationship Id="rId1" Type="http://schemas.microsoft.com/office/2007/relationships/media" Target="../media/media3.WAV"/><Relationship Id="rId6" Type="http://schemas.openxmlformats.org/officeDocument/2006/relationships/diagramData" Target="../diagrams/data1.xml"/><Relationship Id="rId11" Type="http://schemas.openxmlformats.org/officeDocument/2006/relationships/image" Target="../media/image23.png"/><Relationship Id="rId5" Type="http://schemas.openxmlformats.org/officeDocument/2006/relationships/image" Target="../media/image22.png"/><Relationship Id="rId15" Type="http://schemas.openxmlformats.org/officeDocument/2006/relationships/image" Target="../media/image25.gif"/><Relationship Id="rId10" Type="http://schemas.microsoft.com/office/2007/relationships/diagramDrawing" Target="../diagrams/drawing1.xml"/><Relationship Id="rId4" Type="http://schemas.openxmlformats.org/officeDocument/2006/relationships/slideLayout" Target="../slideLayouts/slideLayout6.xml"/><Relationship Id="rId9" Type="http://schemas.openxmlformats.org/officeDocument/2006/relationships/diagramColors" Target="../diagrams/colors1.xml"/><Relationship Id="rId14" Type="http://schemas.openxmlformats.org/officeDocument/2006/relationships/slide" Target="slide4.xml"/></Relationships>
</file>

<file path=ppt/slides/_rels/slide7.xml.rels><?xml version="1.0" encoding="UTF-8" standalone="yes"?>
<Relationships xmlns="http://schemas.openxmlformats.org/package/2006/relationships"><Relationship Id="rId8" Type="http://schemas.openxmlformats.org/officeDocument/2006/relationships/image" Target="../media/image29.gif"/><Relationship Id="rId13" Type="http://schemas.openxmlformats.org/officeDocument/2006/relationships/image" Target="../media/image25.gif"/><Relationship Id="rId3" Type="http://schemas.microsoft.com/office/2007/relationships/media" Target="../media/media5.WAV"/><Relationship Id="rId7" Type="http://schemas.openxmlformats.org/officeDocument/2006/relationships/hyperlink" Target="http://www.youtube.com/watch?v=u7z9O8HSpc8" TargetMode="External"/><Relationship Id="rId12" Type="http://schemas.openxmlformats.org/officeDocument/2006/relationships/slide" Target="slide4.xml"/><Relationship Id="rId17" Type="http://schemas.openxmlformats.org/officeDocument/2006/relationships/image" Target="../media/image32.png"/><Relationship Id="rId2" Type="http://schemas.openxmlformats.org/officeDocument/2006/relationships/audio" Target="../media/media4.WAV"/><Relationship Id="rId16" Type="http://schemas.openxmlformats.org/officeDocument/2006/relationships/slide" Target="slide6.xml"/><Relationship Id="rId1" Type="http://schemas.microsoft.com/office/2007/relationships/media" Target="../media/media4.WAV"/><Relationship Id="rId6" Type="http://schemas.openxmlformats.org/officeDocument/2006/relationships/image" Target="../media/image28.jpeg"/><Relationship Id="rId11" Type="http://schemas.openxmlformats.org/officeDocument/2006/relationships/image" Target="../media/image31.png"/><Relationship Id="rId5" Type="http://schemas.openxmlformats.org/officeDocument/2006/relationships/slideLayout" Target="../slideLayouts/slideLayout28.xml"/><Relationship Id="rId15" Type="http://schemas.openxmlformats.org/officeDocument/2006/relationships/image" Target="../media/image27.gif"/><Relationship Id="rId10" Type="http://schemas.openxmlformats.org/officeDocument/2006/relationships/image" Target="../media/image30.jpeg"/><Relationship Id="rId4" Type="http://schemas.openxmlformats.org/officeDocument/2006/relationships/audio" Target="../media/media5.WAV"/><Relationship Id="rId9" Type="http://schemas.openxmlformats.org/officeDocument/2006/relationships/hyperlink" Target="http://www.bowdoin.edu/~eyepes/latam/boom.htm" TargetMode="External"/><Relationship Id="rId14" Type="http://schemas.openxmlformats.org/officeDocument/2006/relationships/slide" Target="slide8.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2.xml"/><Relationship Id="rId13" Type="http://schemas.openxmlformats.org/officeDocument/2006/relationships/slide" Target="slide4.xml"/><Relationship Id="rId3" Type="http://schemas.openxmlformats.org/officeDocument/2006/relationships/slide" Target="slide10.xml"/><Relationship Id="rId7" Type="http://schemas.openxmlformats.org/officeDocument/2006/relationships/diagramQuickStyle" Target="../diagrams/quickStyle2.xml"/><Relationship Id="rId12" Type="http://schemas.openxmlformats.org/officeDocument/2006/relationships/image" Target="../media/image37.gif"/><Relationship Id="rId17" Type="http://schemas.openxmlformats.org/officeDocument/2006/relationships/slide" Target="slide7.xml"/><Relationship Id="rId2" Type="http://schemas.openxmlformats.org/officeDocument/2006/relationships/image" Target="../media/image33.jpeg"/><Relationship Id="rId16" Type="http://schemas.openxmlformats.org/officeDocument/2006/relationships/image" Target="../media/image27.gif"/><Relationship Id="rId1" Type="http://schemas.openxmlformats.org/officeDocument/2006/relationships/slideLayout" Target="../slideLayouts/slideLayout6.xml"/><Relationship Id="rId6" Type="http://schemas.openxmlformats.org/officeDocument/2006/relationships/diagramLayout" Target="../diagrams/layout2.xml"/><Relationship Id="rId11" Type="http://schemas.openxmlformats.org/officeDocument/2006/relationships/image" Target="../media/image36.gif"/><Relationship Id="rId5" Type="http://schemas.openxmlformats.org/officeDocument/2006/relationships/diagramData" Target="../diagrams/data2.xml"/><Relationship Id="rId15" Type="http://schemas.openxmlformats.org/officeDocument/2006/relationships/slide" Target="slide9.xml"/><Relationship Id="rId10" Type="http://schemas.openxmlformats.org/officeDocument/2006/relationships/image" Target="../media/image35.jpeg"/><Relationship Id="rId4" Type="http://schemas.openxmlformats.org/officeDocument/2006/relationships/image" Target="../media/image34.jpeg"/><Relationship Id="rId9" Type="http://schemas.microsoft.com/office/2007/relationships/diagramDrawing" Target="../diagrams/drawing2.xml"/><Relationship Id="rId14" Type="http://schemas.openxmlformats.org/officeDocument/2006/relationships/image" Target="../media/image25.gif"/></Relationships>
</file>

<file path=ppt/slides/_rels/slide9.xml.rels><?xml version="1.0" encoding="UTF-8" standalone="yes"?>
<Relationships xmlns="http://schemas.openxmlformats.org/package/2006/relationships"><Relationship Id="rId8" Type="http://schemas.openxmlformats.org/officeDocument/2006/relationships/hyperlink" Target="http://www.emol.com/especiales/infografias/100soledad/index.htm" TargetMode="External"/><Relationship Id="rId13" Type="http://schemas.openxmlformats.org/officeDocument/2006/relationships/slide" Target="slide8.xml"/><Relationship Id="rId3" Type="http://schemas.openxmlformats.org/officeDocument/2006/relationships/slideLayout" Target="../slideLayouts/slideLayout6.xml"/><Relationship Id="rId7" Type="http://schemas.openxmlformats.org/officeDocument/2006/relationships/image" Target="../media/image41.png"/><Relationship Id="rId12" Type="http://schemas.openxmlformats.org/officeDocument/2006/relationships/image" Target="../media/image27.gif"/><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image" Target="../media/image40.jpeg"/><Relationship Id="rId11" Type="http://schemas.openxmlformats.org/officeDocument/2006/relationships/slide" Target="slide10.xml"/><Relationship Id="rId5" Type="http://schemas.openxmlformats.org/officeDocument/2006/relationships/image" Target="../media/image39.png"/><Relationship Id="rId10" Type="http://schemas.openxmlformats.org/officeDocument/2006/relationships/image" Target="../media/image25.gif"/><Relationship Id="rId4" Type="http://schemas.openxmlformats.org/officeDocument/2006/relationships/image" Target="../media/image38.jpeg"/><Relationship Id="rId9"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9" name="Picture 11" descr="http://www.beautifullife.info/wp-content/uploads/2009/10/27/19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3930" y="1278274"/>
            <a:ext cx="6982445" cy="503104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5" name="4 Proceso alternativo"/>
          <p:cNvSpPr/>
          <p:nvPr/>
        </p:nvSpPr>
        <p:spPr>
          <a:xfrm>
            <a:off x="357188" y="0"/>
            <a:ext cx="8429625" cy="11430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6" name="5 Rectángulo"/>
          <p:cNvSpPr/>
          <p:nvPr/>
        </p:nvSpPr>
        <p:spPr>
          <a:xfrm>
            <a:off x="571472" y="0"/>
            <a:ext cx="8023864" cy="923330"/>
          </a:xfrm>
          <a:prstGeom prst="rect">
            <a:avLst/>
          </a:prstGeom>
          <a:noFill/>
        </p:spPr>
        <p:txBody>
          <a:bodyPr wrap="none">
            <a:spAutoFit/>
          </a:bodyPr>
          <a:lstStyle/>
          <a:p>
            <a:pPr algn="ctr" fontAlgn="auto">
              <a:spcBef>
                <a:spcPts val="0"/>
              </a:spcBef>
              <a:spcAft>
                <a:spcPts val="0"/>
              </a:spcAft>
              <a:defRPr/>
            </a:pPr>
            <a:r>
              <a:rPr lang="es-ES" sz="5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mn-lt"/>
              </a:rPr>
              <a:t>BOOM LATINOAMERICANO</a:t>
            </a:r>
          </a:p>
        </p:txBody>
      </p:sp>
      <p:pic>
        <p:nvPicPr>
          <p:cNvPr id="52229" name="Picture 2" descr="http://csh.izt.uam.mx/cen_doc/cefilibe/latinoamerica_imagenes/Latinoamerica3.jpg"/>
          <p:cNvPicPr>
            <a:picLocks noChangeAspect="1" noChangeArrowheads="1"/>
          </p:cNvPicPr>
          <p:nvPr/>
        </p:nvPicPr>
        <p:blipFill>
          <a:blip r:embed="rId5">
            <a:extLst>
              <a:ext uri="{28A0092B-C50C-407E-A947-70E740481C1C}">
                <a14:useLocalDpi xmlns:a14="http://schemas.microsoft.com/office/drawing/2010/main" val="0"/>
              </a:ext>
            </a:extLst>
          </a:blip>
          <a:srcRect r="5957"/>
          <a:stretch>
            <a:fillRect/>
          </a:stretch>
        </p:blipFill>
        <p:spPr bwMode="auto">
          <a:xfrm rot="-725631">
            <a:off x="458788" y="4116388"/>
            <a:ext cx="2039937"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0" name="Picture 2" descr="http://timerime.com/users/12497/media/hipertexto3.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7713" y="3929063"/>
            <a:ext cx="2046287"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1" name="Picture 8" descr="http://imagenes.recursosgratis.com/gif-animados/data/598/3flecha_derecha-bluearrow-thumb.gif">
            <a:hlinkClick r:id="rId7" action="ppaction://hlinksldjump"/>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rot="1562052">
            <a:off x="295275" y="2116138"/>
            <a:ext cx="1160463" cy="87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9 CuadroTexto">
            <a:hlinkClick r:id="rId7" action="ppaction://hlinksldjump"/>
          </p:cNvPr>
          <p:cNvSpPr txBox="1"/>
          <p:nvPr/>
        </p:nvSpPr>
        <p:spPr>
          <a:xfrm rot="1575785">
            <a:off x="34643" y="3106764"/>
            <a:ext cx="1571604" cy="523220"/>
          </a:xfrm>
          <a:prstGeom prst="rect">
            <a:avLst/>
          </a:prstGeom>
          <a:noFill/>
        </p:spPr>
        <p:txBody>
          <a:bodyPr>
            <a:spAutoFit/>
          </a:bodyPr>
          <a:lstStyle/>
          <a:p>
            <a:pPr fontAlgn="auto">
              <a:spcBef>
                <a:spcPts val="0"/>
              </a:spcBef>
              <a:spcAft>
                <a:spcPts val="0"/>
              </a:spcAft>
              <a:defRPr/>
            </a:pPr>
            <a:r>
              <a:rPr lang="es-ES" sz="2800" dirty="0">
                <a:solidFill>
                  <a:schemeClr val="accent6">
                    <a:lumMod val="75000"/>
                  </a:schemeClr>
                </a:solidFill>
                <a:effectLst>
                  <a:glow rad="228600">
                    <a:schemeClr val="accent5">
                      <a:satMod val="175000"/>
                      <a:alpha val="40000"/>
                    </a:schemeClr>
                  </a:glow>
                </a:effectLst>
                <a:latin typeface="Bauhaus 93" pitchFamily="82" charset="0"/>
              </a:rPr>
              <a:t>INICIO</a:t>
            </a:r>
          </a:p>
        </p:txBody>
      </p:sp>
      <p:pic>
        <p:nvPicPr>
          <p:cNvPr id="12" name="bien1750.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extLst>
              <a:ext uri="{28A0092B-C50C-407E-A947-70E740481C1C}">
                <a14:useLocalDpi xmlns:a14="http://schemas.microsoft.com/office/drawing/2010/main" val="0"/>
              </a:ext>
            </a:extLst>
          </a:blip>
          <a:srcRect/>
          <a:stretch>
            <a:fillRect/>
          </a:stretch>
        </p:blipFill>
        <p:spPr bwMode="auto">
          <a:xfrm>
            <a:off x="714375" y="1285875"/>
            <a:ext cx="5191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heel spokes="3"/>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2"/>
                    </p:tgtEl>
                  </p:cond>
                </p:stCondLst>
                <p:endSync evt="end" delay="0">
                  <p:rtn val="all"/>
                </p:endSync>
                <p:childTnLst>
                  <p:par>
                    <p:cTn id="8" fill="hold" nodeType="clickPar">
                      <p:stCondLst>
                        <p:cond delay="0"/>
                      </p:stCondLst>
                      <p:childTnLst>
                        <p:par>
                          <p:cTn id="9" fill="hold" nodeType="withGroup">
                            <p:stCondLst>
                              <p:cond delay="0"/>
                            </p:stCondLst>
                            <p:childTnLst>
                              <p:par>
                                <p:cTn id="10" presetID="1" presetClass="mediacall" presetSubtype="0" fill="hold" nodeType="clickEffect">
                                  <p:stCondLst>
                                    <p:cond delay="0"/>
                                  </p:stCondLst>
                                  <p:childTnLst>
                                    <p:cmd type="call" cmd="playFrom(0.0)">
                                      <p:cBhvr>
                                        <p:cTn id="11" dur="27269" fill="hold"/>
                                        <p:tgtEl>
                                          <p:spTgt spid="12"/>
                                        </p:tgtEl>
                                      </p:cBhvr>
                                    </p:cmd>
                                  </p:childTnLst>
                                </p:cTn>
                              </p:par>
                            </p:childTnLst>
                          </p:cTn>
                        </p:par>
                      </p:childTnLst>
                    </p:cTn>
                  </p:par>
                </p:childTnLst>
              </p:cTn>
              <p:nextCondLst>
                <p:cond evt="onClick" delay="0">
                  <p:tgtEl>
                    <p:spTgt spid="12"/>
                  </p:tgtEl>
                </p:cond>
              </p:nextCondLst>
            </p:seq>
            <p:audio>
              <p:cMediaNode vol="80000">
                <p:cTn id="12" fill="hold" display="0">
                  <p:stCondLst>
                    <p:cond delay="indefinite"/>
                  </p:stCondLst>
                  <p:endCondLst>
                    <p:cond evt="onStopAudio" delay="0">
                      <p:tgtEl>
                        <p:sldTgt/>
                      </p:tgtEl>
                    </p:cond>
                  </p:endCondLst>
                </p:cTn>
                <p:tgtEl>
                  <p:spTgt spid="12"/>
                </p:tgtEl>
              </p:cMediaNode>
            </p:audio>
          </p:childTnLst>
        </p:cTn>
      </p:par>
    </p:tnLst>
    <p:bldLst>
      <p:bldP spid="5"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1 Título"/>
          <p:cNvSpPr>
            <a:spLocks noGrp="1"/>
          </p:cNvSpPr>
          <p:nvPr>
            <p:ph type="title"/>
          </p:nvPr>
        </p:nvSpPr>
        <p:spPr/>
        <p:txBody>
          <a:bodyPr/>
          <a:lstStyle/>
          <a:p>
            <a:pPr eaLnBrk="1" hangingPunct="1"/>
            <a:endParaRPr lang="es-CO" smtClean="0"/>
          </a:p>
        </p:txBody>
      </p:sp>
      <p:pic>
        <p:nvPicPr>
          <p:cNvPr id="31747" name="Picture 2" descr="http://sites.google.com/site/sacateladuda/info_boo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2948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4" name="Picture 44" descr="http://www.zonagratuita.com/imagenes/barras_animadas/barra-089.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V="1">
            <a:off x="0" y="6677025"/>
            <a:ext cx="54292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5" name="Picture 4" descr="teoir.gif (1214 bytes)">
            <a:hlinkClick r:id="rId5" action="ppaction://hlinksldjump"/>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divano.mp3">
            <a:hlinkClick r:id="" action="ppaction://media"/>
          </p:cNvPr>
          <p:cNvPicPr>
            <a:picLocks noRot="1" noChangeAspect="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4643438" y="5715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7" name="Picture 8" descr="dir004.gif (3916 bytes)">
            <a:hlinkClick r:id="rId8" action="ppaction://hlinksldjump"/>
          </p:cNvPr>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8358188" y="6072188"/>
            <a:ext cx="54292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8" name="Picture 8" descr="dir004.gif (3916 bytes)">
            <a:hlinkClick r:id="rId10" action="ppaction://hlinksldjump"/>
          </p:cNvPr>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10800000">
            <a:off x="285750" y="6072188"/>
            <a:ext cx="54292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317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9000" numSld="6" showWhenStopped="0">
                <p:cTn id="11"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2000232" y="285728"/>
            <a:ext cx="5071838" cy="923330"/>
          </a:xfrm>
          <a:prstGeom prst="rect">
            <a:avLst/>
          </a:prstGeom>
          <a:noFill/>
        </p:spPr>
        <p:txBody>
          <a:bodyPr wrap="none">
            <a:spAutoFit/>
          </a:bodyPr>
          <a:lstStyle/>
          <a:p>
            <a:pPr algn="ctr" fontAlgn="auto">
              <a:spcBef>
                <a:spcPts val="0"/>
              </a:spcBef>
              <a:spcAft>
                <a:spcPts val="0"/>
              </a:spcAft>
              <a:defRPr/>
            </a:pPr>
            <a:r>
              <a:rPr lang="es-CR" sz="5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mn-lt"/>
              </a:rPr>
              <a:t>Estilo Literario</a:t>
            </a:r>
            <a:endParaRPr lang="es-ES" sz="5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mn-lt"/>
            </a:endParaRPr>
          </a:p>
        </p:txBody>
      </p:sp>
      <p:graphicFrame>
        <p:nvGraphicFramePr>
          <p:cNvPr id="5" name="4 Diagrama"/>
          <p:cNvGraphicFramePr/>
          <p:nvPr/>
        </p:nvGraphicFramePr>
        <p:xfrm>
          <a:off x="214282" y="1397000"/>
          <a:ext cx="8929718" cy="5175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2468" name="Picture 2" descr="http://licenciaturas.upnlapaz.edu.mx/imagenes/libro.gif"/>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900986">
            <a:off x="53975" y="307975"/>
            <a:ext cx="2695575"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9" name="Picture 4" descr="teoir.gif (1214 bytes)">
            <a:hlinkClick r:id="rId8" action="ppaction://hlinksldjump"/>
          </p:cNvPr>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8572500" y="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0" name="Picture 8" descr="dir004.gif (3916 bytes)">
            <a:hlinkClick r:id="rId10" action="ppaction://hlinksldjump"/>
          </p:cNvPr>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8358188" y="6327775"/>
            <a:ext cx="54292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1" name="Picture 8" descr="dir004.gif (3916 bytes)">
            <a:hlinkClick r:id="rId12" action="ppaction://hlinksldjump"/>
          </p:cNvPr>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rot="10800000">
            <a:off x="214313" y="6327775"/>
            <a:ext cx="54292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0" fill="hold"/>
                                        <p:tgtEl>
                                          <p:spTgt spid="5"/>
                                        </p:tgtEl>
                                        <p:attrNameLst>
                                          <p:attrName>ppt_w</p:attrName>
                                        </p:attrNameLst>
                                      </p:cBhvr>
                                      <p:tavLst>
                                        <p:tav tm="0" fmla="#ppt_w*sin(2.5*pi*$)">
                                          <p:val>
                                            <p:fltVal val="0"/>
                                          </p:val>
                                        </p:tav>
                                        <p:tav tm="100000">
                                          <p:val>
                                            <p:fltVal val="1"/>
                                          </p:val>
                                        </p:tav>
                                      </p:tavLst>
                                    </p:anim>
                                    <p:anim calcmode="lin" valueType="num">
                                      <p:cBhvr>
                                        <p:cTn id="8" dur="5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http://www.kde-look.org/CONTENT/content-files/108592-wma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1" name="Picture 4" descr="Gabo, Mario, Julio, Carlos, Guillermo, Pe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2" name="Picture 8" descr="http://4.bp.blogspot.com/_R35YiQF1O9I/SQqolTg6moI/AAAAAAAAABk/o6oFTENi1Pg/s320/Realismo-Magic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7500" y="4500563"/>
            <a:ext cx="3582988" cy="207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5 Rectángulo"/>
          <p:cNvSpPr/>
          <p:nvPr/>
        </p:nvSpPr>
        <p:spPr>
          <a:xfrm>
            <a:off x="209010" y="2967335"/>
            <a:ext cx="9187130" cy="1200329"/>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es-ES" sz="72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Bauhaus 93" pitchFamily="82" charset="0"/>
              </a:rPr>
              <a:t>PRINCIPALES AUTORES</a:t>
            </a:r>
          </a:p>
        </p:txBody>
      </p:sp>
      <p:pic>
        <p:nvPicPr>
          <p:cNvPr id="63494" name="Picture 18" descr="http://www.costabrava-actuel.com/play.gif">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5600" y="4286250"/>
            <a:ext cx="2438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5" name="Picture 50" descr="http://www.zonagratuita.com/imagenes/barras_animadas/barra-072.gif"/>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flipV="1">
            <a:off x="0" y="6429375"/>
            <a:ext cx="914400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6" name="Picture 4" descr="teoir.gif (1214 bytes)">
            <a:hlinkClick r:id="rId8" action="ppaction://hlinksldjump"/>
          </p:cNvPr>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0" y="1785938"/>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7" name="Picture 10" descr="righring.gif (4940 bytes)">
            <a:hlinkClick r:id="rId10" action="ppaction://hlinksldjump"/>
          </p:cNvPr>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rot="10800000">
            <a:off x="285750" y="5786438"/>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8" name="10 CuadroTexto"/>
          <p:cNvSpPr txBox="1">
            <a:spLocks noChangeArrowheads="1"/>
          </p:cNvSpPr>
          <p:nvPr/>
        </p:nvSpPr>
        <p:spPr bwMode="auto">
          <a:xfrm>
            <a:off x="7072313" y="5857875"/>
            <a:ext cx="17859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sz="1100"/>
              <a:t>CLIK PARA INICIAR</a:t>
            </a:r>
          </a:p>
        </p:txBody>
      </p:sp>
    </p:spTree>
  </p:cSld>
  <p:clrMapOvr>
    <a:masterClrMapping/>
  </p:clrMapOvr>
  <p:transition>
    <p:diamon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http://3.bp.blogspot.com/_91jzaTTtyts/SV9aTpVX0fI/AAAAAAAAAew/5iGxQip9elw/s400/wallpaperazulhum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3 Rectángulo"/>
          <p:cNvSpPr/>
          <p:nvPr/>
        </p:nvSpPr>
        <p:spPr>
          <a:xfrm>
            <a:off x="4286248" y="0"/>
            <a:ext cx="4532011" cy="923330"/>
          </a:xfrm>
          <a:prstGeom prst="rect">
            <a:avLst/>
          </a:prstGeom>
          <a:noFill/>
        </p:spPr>
        <p:txBody>
          <a:bodyPr wrap="none">
            <a:spAutoFit/>
          </a:bodyPr>
          <a:lstStyle/>
          <a:p>
            <a:pPr algn="ctr">
              <a:defRPr/>
            </a:pPr>
            <a:r>
              <a:rPr lang="es-ES" sz="5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Primer grupo</a:t>
            </a:r>
          </a:p>
        </p:txBody>
      </p:sp>
      <p:sp>
        <p:nvSpPr>
          <p:cNvPr id="5" name="4 Rectángulo"/>
          <p:cNvSpPr/>
          <p:nvPr/>
        </p:nvSpPr>
        <p:spPr>
          <a:xfrm>
            <a:off x="2286000" y="2071688"/>
            <a:ext cx="2571750" cy="1117600"/>
          </a:xfrm>
          <a:prstGeom prst="rect">
            <a:avLst/>
          </a:prstGeom>
        </p:spPr>
        <p:txBody>
          <a:bodyPr>
            <a:spAutoFit/>
          </a:bodyPr>
          <a:lstStyle/>
          <a:p>
            <a:pPr fontAlgn="auto">
              <a:lnSpc>
                <a:spcPct val="90000"/>
              </a:lnSpc>
              <a:spcBef>
                <a:spcPts val="0"/>
              </a:spcBef>
              <a:spcAft>
                <a:spcPts val="0"/>
              </a:spcAft>
              <a:defRPr/>
            </a:pPr>
            <a:endParaRPr lang="es-CR" dirty="0">
              <a:solidFill>
                <a:schemeClr val="accent6">
                  <a:lumMod val="75000"/>
                </a:schemeClr>
              </a:solidFill>
              <a:latin typeface="Century Gothic" pitchFamily="34" charset="0"/>
            </a:endParaRPr>
          </a:p>
          <a:p>
            <a:pPr fontAlgn="auto">
              <a:lnSpc>
                <a:spcPct val="90000"/>
              </a:lnSpc>
              <a:spcBef>
                <a:spcPts val="0"/>
              </a:spcBef>
              <a:spcAft>
                <a:spcPts val="0"/>
              </a:spcAft>
              <a:defRPr/>
            </a:pPr>
            <a:r>
              <a:rPr lang="es-CR" dirty="0">
                <a:solidFill>
                  <a:schemeClr val="accent6">
                    <a:lumMod val="75000"/>
                  </a:schemeClr>
                </a:solidFill>
                <a:latin typeface="Century Gothic" pitchFamily="34" charset="0"/>
                <a:hlinkClick r:id="rId3" action="ppaction://hlinksldjump"/>
              </a:rPr>
              <a:t>Alejo Carpentier (cubano)</a:t>
            </a:r>
            <a:endParaRPr lang="es-CR" dirty="0">
              <a:solidFill>
                <a:schemeClr val="accent6">
                  <a:lumMod val="75000"/>
                </a:schemeClr>
              </a:solidFill>
              <a:latin typeface="Century Gothic" pitchFamily="34" charset="0"/>
            </a:endParaRPr>
          </a:p>
          <a:p>
            <a:pPr marL="457200" indent="-457200" fontAlgn="auto">
              <a:spcBef>
                <a:spcPts val="0"/>
              </a:spcBef>
              <a:spcAft>
                <a:spcPts val="0"/>
              </a:spcAft>
              <a:defRPr/>
            </a:pPr>
            <a:r>
              <a:rPr lang="es-ES" dirty="0">
                <a:solidFill>
                  <a:schemeClr val="accent6">
                    <a:lumMod val="75000"/>
                  </a:schemeClr>
                </a:solidFill>
                <a:latin typeface="Century Gothic" pitchFamily="34" charset="0"/>
              </a:rPr>
              <a:t> </a:t>
            </a:r>
          </a:p>
        </p:txBody>
      </p:sp>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 y="1071563"/>
            <a:ext cx="1614488" cy="171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6 CuadroTexto"/>
          <p:cNvSpPr txBox="1"/>
          <p:nvPr/>
        </p:nvSpPr>
        <p:spPr>
          <a:xfrm>
            <a:off x="214313" y="2714625"/>
            <a:ext cx="2286000" cy="1200150"/>
          </a:xfrm>
          <a:prstGeom prst="rect">
            <a:avLst/>
          </a:prstGeom>
          <a:noFill/>
        </p:spPr>
        <p:txBody>
          <a:bodyPr>
            <a:spAutoFit/>
          </a:bodyPr>
          <a:lstStyle/>
          <a:p>
            <a:pPr>
              <a:defRPr/>
            </a:pPr>
            <a:r>
              <a:rPr lang="es-CR" dirty="0">
                <a:solidFill>
                  <a:schemeClr val="accent6">
                    <a:lumMod val="75000"/>
                  </a:schemeClr>
                </a:solidFill>
                <a:latin typeface="Century Gothic" pitchFamily="34" charset="0"/>
                <a:hlinkClick r:id="rId5" action="ppaction://hlinksldjump"/>
              </a:rPr>
              <a:t>Gabriel García Márquez (Colombiano)</a:t>
            </a:r>
            <a:endParaRPr lang="es-CR" dirty="0">
              <a:solidFill>
                <a:schemeClr val="accent6">
                  <a:lumMod val="75000"/>
                </a:schemeClr>
              </a:solidFill>
              <a:latin typeface="Century Gothic" pitchFamily="34" charset="0"/>
            </a:endParaRPr>
          </a:p>
          <a:p>
            <a:pPr>
              <a:defRPr/>
            </a:pPr>
            <a:endParaRPr lang="es-ES" dirty="0"/>
          </a:p>
        </p:txBody>
      </p:sp>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29438" y="1828800"/>
            <a:ext cx="1757362"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9 CuadroTexto"/>
          <p:cNvSpPr txBox="1"/>
          <p:nvPr/>
        </p:nvSpPr>
        <p:spPr>
          <a:xfrm>
            <a:off x="6715125" y="3714750"/>
            <a:ext cx="2143125" cy="923925"/>
          </a:xfrm>
          <a:prstGeom prst="rect">
            <a:avLst/>
          </a:prstGeom>
          <a:noFill/>
        </p:spPr>
        <p:txBody>
          <a:bodyPr>
            <a:spAutoFit/>
          </a:bodyPr>
          <a:lstStyle/>
          <a:p>
            <a:pPr>
              <a:defRPr/>
            </a:pPr>
            <a:r>
              <a:rPr lang="es-CR" dirty="0">
                <a:solidFill>
                  <a:schemeClr val="accent6">
                    <a:lumMod val="75000"/>
                  </a:schemeClr>
                </a:solidFill>
                <a:latin typeface="Century Gothic" pitchFamily="34" charset="0"/>
                <a:hlinkClick r:id="rId7" action="ppaction://hlinksldjump"/>
              </a:rPr>
              <a:t>Mario Vargas Llosa (Peruano)</a:t>
            </a:r>
            <a:endParaRPr lang="es-CR" dirty="0">
              <a:solidFill>
                <a:schemeClr val="accent6">
                  <a:lumMod val="75000"/>
                </a:schemeClr>
              </a:solidFill>
              <a:latin typeface="Century Gothic" pitchFamily="34" charset="0"/>
            </a:endParaRPr>
          </a:p>
          <a:p>
            <a:pPr>
              <a:defRPr/>
            </a:pPr>
            <a:endParaRPr lang="es-ES" dirty="0"/>
          </a:p>
        </p:txBody>
      </p:sp>
      <p:pic>
        <p:nvPicPr>
          <p:cNvPr id="11"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00188" y="3929063"/>
            <a:ext cx="2081212" cy="221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13 CuadroTexto"/>
          <p:cNvSpPr txBox="1"/>
          <p:nvPr/>
        </p:nvSpPr>
        <p:spPr>
          <a:xfrm>
            <a:off x="428625" y="4429125"/>
            <a:ext cx="1000125" cy="1477963"/>
          </a:xfrm>
          <a:prstGeom prst="rect">
            <a:avLst/>
          </a:prstGeom>
          <a:noFill/>
        </p:spPr>
        <p:txBody>
          <a:bodyPr>
            <a:spAutoFit/>
          </a:bodyPr>
          <a:lstStyle/>
          <a:p>
            <a:pPr>
              <a:defRPr/>
            </a:pPr>
            <a:r>
              <a:rPr lang="es-CR" dirty="0">
                <a:solidFill>
                  <a:schemeClr val="accent6">
                    <a:lumMod val="75000"/>
                  </a:schemeClr>
                </a:solidFill>
                <a:latin typeface="Century Gothic" pitchFamily="34" charset="0"/>
                <a:hlinkClick r:id="rId9" action="ppaction://hlinksldjump"/>
              </a:rPr>
              <a:t>Julio Cortázar (argentino)</a:t>
            </a:r>
            <a:endParaRPr lang="es-ES" dirty="0"/>
          </a:p>
        </p:txBody>
      </p:sp>
      <p:pic>
        <p:nvPicPr>
          <p:cNvPr id="15"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57688" y="3786188"/>
            <a:ext cx="174625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16 CuadroTexto"/>
          <p:cNvSpPr txBox="1"/>
          <p:nvPr/>
        </p:nvSpPr>
        <p:spPr>
          <a:xfrm>
            <a:off x="4214813" y="5643563"/>
            <a:ext cx="2143125" cy="646112"/>
          </a:xfrm>
          <a:prstGeom prst="rect">
            <a:avLst/>
          </a:prstGeom>
          <a:noFill/>
        </p:spPr>
        <p:txBody>
          <a:bodyPr>
            <a:spAutoFit/>
          </a:bodyPr>
          <a:lstStyle/>
          <a:p>
            <a:pPr>
              <a:defRPr/>
            </a:pPr>
            <a:r>
              <a:rPr lang="es-CR" dirty="0">
                <a:solidFill>
                  <a:schemeClr val="accent6">
                    <a:lumMod val="75000"/>
                  </a:schemeClr>
                </a:solidFill>
                <a:latin typeface="Century Gothic" pitchFamily="34" charset="0"/>
                <a:hlinkClick r:id="rId11" action="ppaction://hlinksldjump"/>
              </a:rPr>
              <a:t> Carlos Fuentes (panameño)</a:t>
            </a:r>
            <a:endParaRPr lang="es-ES" dirty="0"/>
          </a:p>
        </p:txBody>
      </p:sp>
      <p:pic>
        <p:nvPicPr>
          <p:cNvPr id="40965" name="Picture 5" descr="Jorge L. Borges"/>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00875" y="4572000"/>
            <a:ext cx="171450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18 CuadroTexto"/>
          <p:cNvSpPr txBox="1"/>
          <p:nvPr/>
        </p:nvSpPr>
        <p:spPr>
          <a:xfrm>
            <a:off x="6643688" y="5929313"/>
            <a:ext cx="2071687" cy="923925"/>
          </a:xfrm>
          <a:prstGeom prst="rect">
            <a:avLst/>
          </a:prstGeom>
          <a:noFill/>
        </p:spPr>
        <p:txBody>
          <a:bodyPr>
            <a:spAutoFit/>
          </a:bodyPr>
          <a:lstStyle/>
          <a:p>
            <a:pPr>
              <a:defRPr/>
            </a:pPr>
            <a:r>
              <a:rPr lang="es-CR" dirty="0">
                <a:solidFill>
                  <a:schemeClr val="accent6">
                    <a:lumMod val="75000"/>
                  </a:schemeClr>
                </a:solidFill>
                <a:latin typeface="Century Gothic" pitchFamily="34" charset="0"/>
                <a:hlinkClick r:id="rId13" action="ppaction://hlinksldjump"/>
              </a:rPr>
              <a:t>Jorge Luis Borges (argentino)</a:t>
            </a:r>
            <a:endParaRPr lang="es-CR" dirty="0">
              <a:solidFill>
                <a:schemeClr val="accent6">
                  <a:lumMod val="75000"/>
                </a:schemeClr>
              </a:solidFill>
              <a:latin typeface="Century Gothic" pitchFamily="34" charset="0"/>
            </a:endParaRPr>
          </a:p>
          <a:p>
            <a:pPr>
              <a:defRPr/>
            </a:pPr>
            <a:endParaRPr lang="es-ES" dirty="0"/>
          </a:p>
        </p:txBody>
      </p:sp>
      <p:pic>
        <p:nvPicPr>
          <p:cNvPr id="40967" name="Picture 7" descr="http://www.literatura.org/Sabato/Sabato.gif"/>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00625" y="1500188"/>
            <a:ext cx="119062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20 CuadroTexto"/>
          <p:cNvSpPr txBox="1"/>
          <p:nvPr/>
        </p:nvSpPr>
        <p:spPr>
          <a:xfrm>
            <a:off x="4143375" y="3143250"/>
            <a:ext cx="2286000" cy="923925"/>
          </a:xfrm>
          <a:prstGeom prst="rect">
            <a:avLst/>
          </a:prstGeom>
          <a:noFill/>
        </p:spPr>
        <p:txBody>
          <a:bodyPr>
            <a:spAutoFit/>
          </a:bodyPr>
          <a:lstStyle/>
          <a:p>
            <a:pPr>
              <a:defRPr/>
            </a:pPr>
            <a:r>
              <a:rPr lang="es-CR" dirty="0">
                <a:solidFill>
                  <a:schemeClr val="accent6">
                    <a:lumMod val="75000"/>
                  </a:schemeClr>
                </a:solidFill>
                <a:latin typeface="Century Gothic" pitchFamily="34" charset="0"/>
                <a:hlinkClick r:id="rId15" action="ppaction://hlinksldjump"/>
              </a:rPr>
              <a:t>Ernesto Sábato (argentino)</a:t>
            </a:r>
            <a:endParaRPr lang="es-CR" dirty="0">
              <a:solidFill>
                <a:schemeClr val="accent6">
                  <a:lumMod val="75000"/>
                </a:schemeClr>
              </a:solidFill>
              <a:latin typeface="Century Gothic" pitchFamily="34" charset="0"/>
            </a:endParaRPr>
          </a:p>
          <a:p>
            <a:pPr>
              <a:defRPr/>
            </a:pPr>
            <a:endParaRPr lang="es-ES" dirty="0"/>
          </a:p>
        </p:txBody>
      </p:sp>
      <p:pic>
        <p:nvPicPr>
          <p:cNvPr id="40971" name="Picture 11" descr="http://t0.gstatic.com/images?q=tbn:xgE0h4GhwZezsM:http://artedfactus.files.wordpress.com/2008/03/carpentier.jp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857500" y="857250"/>
            <a:ext cx="10382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30" name="Picture 4" descr="teoir.gif (1214 bytes)">
            <a:hlinkClick r:id="rId17" action="ppaction://hlinksldjump"/>
          </p:cNvPr>
          <p:cNvPicPr>
            <a:picLocks noChangeAspect="1" noChangeArrowheads="1" noCrop="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19 CuadroTexto"/>
          <p:cNvSpPr txBox="1"/>
          <p:nvPr/>
        </p:nvSpPr>
        <p:spPr>
          <a:xfrm>
            <a:off x="4286248" y="857232"/>
            <a:ext cx="4572032" cy="646331"/>
          </a:xfrm>
          <a:prstGeom prst="rect">
            <a:avLst/>
          </a:prstGeom>
        </p:spPr>
        <p:style>
          <a:lnRef idx="3">
            <a:schemeClr val="lt1"/>
          </a:lnRef>
          <a:fillRef idx="1">
            <a:schemeClr val="accent2"/>
          </a:fillRef>
          <a:effectRef idx="1">
            <a:schemeClr val="accent2"/>
          </a:effectRef>
          <a:fontRef idx="minor">
            <a:schemeClr val="lt1"/>
          </a:fontRef>
        </p:style>
        <p:txBody>
          <a:bodyPr>
            <a:spAutoFit/>
          </a:bodyPr>
          <a:lstStyle/>
          <a:p>
            <a:pPr>
              <a:defRPr/>
            </a:pPr>
            <a:r>
              <a:rPr lang="es-ES" dirty="0">
                <a:solidFill>
                  <a:schemeClr val="bg2">
                    <a:lumMod val="40000"/>
                    <a:lumOff val="60000"/>
                  </a:schemeClr>
                </a:solidFill>
                <a:latin typeface="Berlin Sans FB Demi" pitchFamily="34" charset="0"/>
              </a:rPr>
              <a:t>Presiona el nombre del personaje que te interese  ver..</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mph" presetSubtype="0" fill="hold" nodeType="clickEffect">
                                  <p:stCondLst>
                                    <p:cond delay="0"/>
                                  </p:stCondLst>
                                  <p:childTnLst>
                                    <p:animRot by="21600000">
                                      <p:cBhvr>
                                        <p:cTn id="6" dur="2000" fill="hold"/>
                                        <p:tgtEl>
                                          <p:spTgt spid="6"/>
                                        </p:tgtEl>
                                        <p:attrNameLst>
                                          <p:attrName>r</p:attrName>
                                        </p:attrNameLst>
                                      </p:cBhvr>
                                    </p:animRot>
                                  </p:childTnLst>
                                </p:cTn>
                              </p:par>
                            </p:childTnLst>
                          </p:cTn>
                        </p:par>
                        <p:par>
                          <p:cTn id="7" fill="hold" nodeType="afterGroup">
                            <p:stCondLst>
                              <p:cond delay="2000"/>
                            </p:stCondLst>
                            <p:childTnLst>
                              <p:par>
                                <p:cTn id="8" presetID="8" presetClass="emph" presetSubtype="0" fill="hold" nodeType="afterEffect">
                                  <p:stCondLst>
                                    <p:cond delay="0"/>
                                  </p:stCondLst>
                                  <p:childTnLst>
                                    <p:animRot by="21600000">
                                      <p:cBhvr>
                                        <p:cTn id="9" dur="2000" fill="hold"/>
                                        <p:tgtEl>
                                          <p:spTgt spid="40971"/>
                                        </p:tgtEl>
                                        <p:attrNameLst>
                                          <p:attrName>r</p:attrName>
                                        </p:attrNameLst>
                                      </p:cBhvr>
                                    </p:animRot>
                                  </p:childTnLst>
                                </p:cTn>
                              </p:par>
                            </p:childTnLst>
                          </p:cTn>
                        </p:par>
                        <p:par>
                          <p:cTn id="10" fill="hold" nodeType="afterGroup">
                            <p:stCondLst>
                              <p:cond delay="4000"/>
                            </p:stCondLst>
                            <p:childTnLst>
                              <p:par>
                                <p:cTn id="11" presetID="8" presetClass="emph" presetSubtype="0" fill="hold" nodeType="afterEffect">
                                  <p:stCondLst>
                                    <p:cond delay="0"/>
                                  </p:stCondLst>
                                  <p:childTnLst>
                                    <p:animRot by="21600000">
                                      <p:cBhvr>
                                        <p:cTn id="12" dur="2000" fill="hold"/>
                                        <p:tgtEl>
                                          <p:spTgt spid="40967"/>
                                        </p:tgtEl>
                                        <p:attrNameLst>
                                          <p:attrName>r</p:attrName>
                                        </p:attrNameLst>
                                      </p:cBhvr>
                                    </p:animRot>
                                  </p:childTnLst>
                                </p:cTn>
                              </p:par>
                            </p:childTnLst>
                          </p:cTn>
                        </p:par>
                        <p:par>
                          <p:cTn id="13" fill="hold" nodeType="afterGroup">
                            <p:stCondLst>
                              <p:cond delay="6000"/>
                            </p:stCondLst>
                            <p:childTnLst>
                              <p:par>
                                <p:cTn id="14" presetID="8" presetClass="emph" presetSubtype="0" fill="hold" nodeType="afterEffect">
                                  <p:stCondLst>
                                    <p:cond delay="0"/>
                                  </p:stCondLst>
                                  <p:childTnLst>
                                    <p:animRot by="21600000">
                                      <p:cBhvr>
                                        <p:cTn id="15" dur="2000" fill="hold"/>
                                        <p:tgtEl>
                                          <p:spTgt spid="8"/>
                                        </p:tgtEl>
                                        <p:attrNameLst>
                                          <p:attrName>r</p:attrName>
                                        </p:attrNameLst>
                                      </p:cBhvr>
                                    </p:animRot>
                                  </p:childTnLst>
                                </p:cTn>
                              </p:par>
                              <p:par>
                                <p:cTn id="16" presetID="8" presetClass="emph" presetSubtype="0" fill="hold" nodeType="withEffect">
                                  <p:stCondLst>
                                    <p:cond delay="0"/>
                                  </p:stCondLst>
                                  <p:childTnLst>
                                    <p:animRot by="21600000">
                                      <p:cBhvr>
                                        <p:cTn id="17" dur="2000" fill="hold"/>
                                        <p:tgtEl>
                                          <p:spTgt spid="15"/>
                                        </p:tgtEl>
                                        <p:attrNameLst>
                                          <p:attrName>r</p:attrName>
                                        </p:attrNameLst>
                                      </p:cBhvr>
                                    </p:animRot>
                                  </p:childTnLst>
                                </p:cTn>
                              </p:par>
                            </p:childTnLst>
                          </p:cTn>
                        </p:par>
                        <p:par>
                          <p:cTn id="18" fill="hold" nodeType="afterGroup">
                            <p:stCondLst>
                              <p:cond delay="8000"/>
                            </p:stCondLst>
                            <p:childTnLst>
                              <p:par>
                                <p:cTn id="19" presetID="8" presetClass="emph" presetSubtype="0" fill="hold" nodeType="afterEffect">
                                  <p:stCondLst>
                                    <p:cond delay="0"/>
                                  </p:stCondLst>
                                  <p:childTnLst>
                                    <p:animRot by="21600000">
                                      <p:cBhvr>
                                        <p:cTn id="20" dur="2000" fill="hold"/>
                                        <p:tgtEl>
                                          <p:spTgt spid="40965"/>
                                        </p:tgtEl>
                                        <p:attrNameLst>
                                          <p:attrName>r</p:attrName>
                                        </p:attrNameLst>
                                      </p:cBhvr>
                                    </p:animRot>
                                  </p:childTnLst>
                                </p:cTn>
                              </p:par>
                              <p:par>
                                <p:cTn id="21" presetID="8" presetClass="emph" presetSubtype="0" fill="hold" nodeType="withEffect">
                                  <p:stCondLst>
                                    <p:cond delay="0"/>
                                  </p:stCondLst>
                                  <p:childTnLst>
                                    <p:animRot by="21600000">
                                      <p:cBhvr>
                                        <p:cTn id="22" dur="2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http://2.bp.blogspot.com/_7zVmU7DEHNg/Ri4CGsE3KTI/AAAAAAAACRo/1NsWN6s8MVo/s400/tarjeta-corazones-mariposas.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4 Rectángulo"/>
          <p:cNvSpPr/>
          <p:nvPr/>
        </p:nvSpPr>
        <p:spPr>
          <a:xfrm>
            <a:off x="580438" y="214290"/>
            <a:ext cx="8563562" cy="707886"/>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es-CR" sz="40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entury Gothic" pitchFamily="34" charset="0"/>
              </a:rPr>
              <a:t>Jorge Luis Borges (argentino)</a:t>
            </a:r>
            <a:endParaRPr lang="es-ES" sz="40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0" name="9 Redondear rectángulo de esquina sencilla"/>
          <p:cNvSpPr/>
          <p:nvPr/>
        </p:nvSpPr>
        <p:spPr>
          <a:xfrm>
            <a:off x="1500188" y="1571625"/>
            <a:ext cx="6143625" cy="2428875"/>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grpSp>
        <p:nvGrpSpPr>
          <p:cNvPr id="2" name="6 Grupo"/>
          <p:cNvGrpSpPr>
            <a:grpSpLocks/>
          </p:cNvGrpSpPr>
          <p:nvPr/>
        </p:nvGrpSpPr>
        <p:grpSpPr bwMode="auto">
          <a:xfrm>
            <a:off x="1524000" y="1714500"/>
            <a:ext cx="6096000" cy="2182813"/>
            <a:chOff x="0" y="267999"/>
            <a:chExt cx="6096000" cy="936000"/>
          </a:xfrm>
        </p:grpSpPr>
        <p:sp>
          <p:nvSpPr>
            <p:cNvPr id="8" name="7 Rectángulo redondeado"/>
            <p:cNvSpPr/>
            <p:nvPr/>
          </p:nvSpPr>
          <p:spPr>
            <a:xfrm>
              <a:off x="0" y="267999"/>
              <a:ext cx="6096000" cy="936000"/>
            </a:xfrm>
            <a:prstGeom prst="roundRect">
              <a:avLst/>
            </a:prstGeom>
            <a:blipFill rotWithShape="0">
              <a:blip r:embed="rId3"/>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 name="8 Rectángulo"/>
            <p:cNvSpPr/>
            <p:nvPr/>
          </p:nvSpPr>
          <p:spPr>
            <a:xfrm>
              <a:off x="46038" y="313608"/>
              <a:ext cx="6003925" cy="844782"/>
            </a:xfrm>
            <a:prstGeom prst="rect">
              <a:avLst/>
            </a:prstGeom>
          </p:spPr>
          <p:style>
            <a:lnRef idx="0">
              <a:scrgbClr r="0" g="0" b="0"/>
            </a:lnRef>
            <a:fillRef idx="0">
              <a:scrgbClr r="0" g="0" b="0"/>
            </a:fillRef>
            <a:effectRef idx="0">
              <a:scrgbClr r="0" g="0" b="0"/>
            </a:effectRef>
            <a:fontRef idx="minor">
              <a:schemeClr val="lt1"/>
            </a:fontRef>
          </p:style>
          <p:txBody>
            <a:bodyPr lIns="148590" tIns="148590" rIns="148590" bIns="148590" spcCol="1270" anchor="ctr"/>
            <a:lstStyle/>
            <a:p>
              <a:pPr defTabSz="1733550">
                <a:lnSpc>
                  <a:spcPct val="90000"/>
                </a:lnSpc>
                <a:spcAft>
                  <a:spcPct val="35000"/>
                </a:spcAft>
                <a:defRPr/>
              </a:pPr>
              <a:endParaRPr lang="es-ES" sz="3900" dirty="0">
                <a:solidFill>
                  <a:srgbClr val="FF0000"/>
                </a:solidFill>
              </a:endParaRPr>
            </a:p>
          </p:txBody>
        </p:sp>
      </p:grpSp>
      <p:sp>
        <p:nvSpPr>
          <p:cNvPr id="11" name="10 Rectángulo"/>
          <p:cNvSpPr/>
          <p:nvPr/>
        </p:nvSpPr>
        <p:spPr>
          <a:xfrm>
            <a:off x="4429124" y="4214818"/>
            <a:ext cx="2069798" cy="923330"/>
          </a:xfrm>
          <a:prstGeom prst="rect">
            <a:avLst/>
          </a:prstGeom>
          <a:noFill/>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es-ES" sz="5400" b="1" dirty="0">
                <a:ln/>
                <a:solidFill>
                  <a:schemeClr val="accent3"/>
                </a:solidFill>
              </a:rPr>
              <a:t>obras</a:t>
            </a:r>
          </a:p>
        </p:txBody>
      </p:sp>
      <p:pic>
        <p:nvPicPr>
          <p:cNvPr id="65543" name="Picture 5" descr="Jorge L. Borg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15125" y="4572000"/>
            <a:ext cx="2000250" cy="148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4" name="Picture 12" descr="navi017.gif (11998 bytes)">
            <a:hlinkClick r:id="rId5" action="ppaction://hlinksldjump"/>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8429625" y="6137275"/>
            <a:ext cx="5334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mph" presetSubtype="0" fill="hold"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s-CO">
              <a:latin typeface="Calibri" pitchFamily="34" charset="0"/>
            </a:endParaRPr>
          </a:p>
        </p:txBody>
      </p:sp>
      <p:sp>
        <p:nvSpPr>
          <p:cNvPr id="8" name="7 Pergamino vertical"/>
          <p:cNvSpPr/>
          <p:nvPr/>
        </p:nvSpPr>
        <p:spPr>
          <a:xfrm>
            <a:off x="0" y="571500"/>
            <a:ext cx="3786188" cy="5572125"/>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9" name="8 Pergamino vertical"/>
          <p:cNvSpPr/>
          <p:nvPr/>
        </p:nvSpPr>
        <p:spPr>
          <a:xfrm>
            <a:off x="4000500" y="642938"/>
            <a:ext cx="3786188" cy="5572125"/>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7" name="6 Rectángulo"/>
          <p:cNvSpPr/>
          <p:nvPr/>
        </p:nvSpPr>
        <p:spPr>
          <a:xfrm>
            <a:off x="428596" y="-1464647"/>
            <a:ext cx="8215370" cy="9879628"/>
          </a:xfrm>
          <a:prstGeom prst="rect">
            <a:avLst/>
          </a:prstGeom>
        </p:spPr>
        <p:txBody>
          <a:bodyPr numCol="2">
            <a:spAutoFit/>
          </a:bodyPr>
          <a:lstStyle/>
          <a:p>
            <a:pPr>
              <a:defRPr/>
            </a:pPr>
            <a:endParaRPr lang="es-ES" b="1" dirty="0"/>
          </a:p>
          <a:p>
            <a:pPr>
              <a:defRPr/>
            </a:pPr>
            <a:endParaRPr lang="es-ES" b="1" dirty="0"/>
          </a:p>
          <a:p>
            <a:pPr>
              <a:defRPr/>
            </a:pPr>
            <a:endParaRPr lang="es-ES" b="1" dirty="0"/>
          </a:p>
          <a:p>
            <a:pPr>
              <a:defRPr/>
            </a:pPr>
            <a:endParaRPr lang="es-ES" b="1" dirty="0"/>
          </a:p>
          <a:p>
            <a:pPr>
              <a:defRPr/>
            </a:pPr>
            <a:endParaRPr lang="es-ES" b="1" dirty="0"/>
          </a:p>
          <a:p>
            <a:pPr>
              <a:defRPr/>
            </a:pPr>
            <a:endParaRPr lang="es-ES" b="1" dirty="0"/>
          </a:p>
          <a:p>
            <a:pPr>
              <a:defRPr/>
            </a:pPr>
            <a:endParaRPr lang="es-ES" b="1" dirty="0"/>
          </a:p>
          <a:p>
            <a:pPr>
              <a:defRPr/>
            </a:pPr>
            <a:endParaRPr lang="es-ES" b="1" dirty="0"/>
          </a:p>
          <a:p>
            <a:pPr>
              <a:defRPr/>
            </a:pPr>
            <a:endParaRPr lang="es-ES" b="1" dirty="0"/>
          </a:p>
          <a:p>
            <a:pPr>
              <a:defRPr/>
            </a:pPr>
            <a:endParaRPr lang="es-ES" b="1" dirty="0">
              <a:latin typeface="+mn-lt"/>
            </a:endParaRPr>
          </a:p>
          <a:p>
            <a:pPr>
              <a:defRPr/>
            </a:pPr>
            <a:r>
              <a:rPr lang="es-ES" b="1" dirty="0">
                <a:latin typeface="+mn-lt"/>
              </a:rPr>
              <a:t>POESIA</a:t>
            </a:r>
            <a:endParaRPr lang="es-ES" dirty="0">
              <a:latin typeface="+mn-lt"/>
            </a:endParaRPr>
          </a:p>
          <a:p>
            <a:pPr>
              <a:defRPr/>
            </a:pPr>
            <a:r>
              <a:rPr lang="es-ES" dirty="0">
                <a:latin typeface="+mn-lt"/>
              </a:rPr>
              <a:t>Fervor de Buenos Aires (1923) </a:t>
            </a:r>
            <a:br>
              <a:rPr lang="es-ES" dirty="0">
                <a:latin typeface="+mn-lt"/>
              </a:rPr>
            </a:br>
            <a:r>
              <a:rPr lang="es-ES" dirty="0">
                <a:latin typeface="+mn-lt"/>
              </a:rPr>
              <a:t>Luna de enfrente (1925) </a:t>
            </a:r>
            <a:br>
              <a:rPr lang="es-ES" dirty="0">
                <a:latin typeface="+mn-lt"/>
              </a:rPr>
            </a:br>
            <a:r>
              <a:rPr lang="es-ES" dirty="0">
                <a:latin typeface="+mn-lt"/>
              </a:rPr>
              <a:t>Cuaderno San Martín (1929) </a:t>
            </a:r>
            <a:br>
              <a:rPr lang="es-ES" dirty="0">
                <a:latin typeface="+mn-lt"/>
              </a:rPr>
            </a:br>
            <a:r>
              <a:rPr lang="es-ES" dirty="0">
                <a:latin typeface="+mn-lt"/>
              </a:rPr>
              <a:t>Poemas (1923-1943) </a:t>
            </a:r>
            <a:br>
              <a:rPr lang="es-ES" dirty="0">
                <a:latin typeface="+mn-lt"/>
              </a:rPr>
            </a:br>
            <a:r>
              <a:rPr lang="es-ES" dirty="0">
                <a:latin typeface="+mn-lt"/>
              </a:rPr>
              <a:t>El hacedor (1960) </a:t>
            </a:r>
            <a:br>
              <a:rPr lang="es-ES" dirty="0">
                <a:latin typeface="+mn-lt"/>
              </a:rPr>
            </a:br>
            <a:r>
              <a:rPr lang="es-ES" dirty="0">
                <a:latin typeface="+mn-lt"/>
              </a:rPr>
              <a:t>Para las seis cuerdas (1967) </a:t>
            </a:r>
            <a:br>
              <a:rPr lang="es-ES" dirty="0">
                <a:latin typeface="+mn-lt"/>
              </a:rPr>
            </a:br>
            <a:r>
              <a:rPr lang="es-ES" dirty="0">
                <a:latin typeface="+mn-lt"/>
              </a:rPr>
              <a:t>El otro, el mismo (1969) </a:t>
            </a:r>
            <a:br>
              <a:rPr lang="es-ES" dirty="0">
                <a:latin typeface="+mn-lt"/>
              </a:rPr>
            </a:br>
            <a:r>
              <a:rPr lang="es-ES" dirty="0">
                <a:latin typeface="+mn-lt"/>
              </a:rPr>
              <a:t>Elogio de la sombra (1969) </a:t>
            </a:r>
            <a:br>
              <a:rPr lang="es-ES" dirty="0">
                <a:latin typeface="+mn-lt"/>
              </a:rPr>
            </a:br>
            <a:r>
              <a:rPr lang="es-ES" dirty="0">
                <a:latin typeface="+mn-lt"/>
              </a:rPr>
              <a:t>El oro de los tigres (1972) </a:t>
            </a:r>
            <a:br>
              <a:rPr lang="es-ES" dirty="0">
                <a:latin typeface="+mn-lt"/>
              </a:rPr>
            </a:br>
            <a:r>
              <a:rPr lang="es-ES" dirty="0">
                <a:latin typeface="+mn-lt"/>
              </a:rPr>
              <a:t>La rosa profunda (1975) </a:t>
            </a:r>
            <a:br>
              <a:rPr lang="es-ES" dirty="0">
                <a:latin typeface="+mn-lt"/>
              </a:rPr>
            </a:br>
            <a:r>
              <a:rPr lang="es-ES" dirty="0">
                <a:latin typeface="+mn-lt"/>
              </a:rPr>
              <a:t>Obra poética (1923-1976) </a:t>
            </a:r>
            <a:br>
              <a:rPr lang="es-ES" dirty="0">
                <a:latin typeface="+mn-lt"/>
              </a:rPr>
            </a:br>
            <a:r>
              <a:rPr lang="es-ES" dirty="0">
                <a:latin typeface="+mn-lt"/>
              </a:rPr>
              <a:t>La moneda de hierro (1976) </a:t>
            </a:r>
            <a:br>
              <a:rPr lang="es-ES" dirty="0">
                <a:latin typeface="+mn-lt"/>
              </a:rPr>
            </a:br>
            <a:r>
              <a:rPr lang="es-ES" dirty="0">
                <a:latin typeface="+mn-lt"/>
              </a:rPr>
              <a:t>Historia de la noche (1976) </a:t>
            </a:r>
            <a:br>
              <a:rPr lang="es-ES" dirty="0">
                <a:latin typeface="+mn-lt"/>
              </a:rPr>
            </a:br>
            <a:r>
              <a:rPr lang="es-ES" dirty="0">
                <a:latin typeface="+mn-lt"/>
              </a:rPr>
              <a:t>La cifra (1981) </a:t>
            </a:r>
            <a:br>
              <a:rPr lang="es-ES" dirty="0">
                <a:latin typeface="+mn-lt"/>
              </a:rPr>
            </a:br>
            <a:r>
              <a:rPr lang="es-ES" dirty="0">
                <a:latin typeface="+mn-lt"/>
              </a:rPr>
              <a:t>Los conjurados (1985)</a:t>
            </a:r>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endParaRPr lang="es-ES" sz="1200" b="1" dirty="0"/>
          </a:p>
          <a:p>
            <a:pPr>
              <a:defRPr/>
            </a:pPr>
            <a:r>
              <a:rPr lang="es-ES" sz="1200" b="1" dirty="0"/>
              <a:t>ENSAYOS</a:t>
            </a:r>
            <a:endParaRPr lang="es-ES" sz="1200" dirty="0"/>
          </a:p>
          <a:p>
            <a:pPr>
              <a:defRPr/>
            </a:pPr>
            <a:r>
              <a:rPr lang="es-ES" sz="1400" dirty="0">
                <a:latin typeface="+mn-lt"/>
              </a:rPr>
              <a:t>Inquisiciones (1925) </a:t>
            </a:r>
            <a:br>
              <a:rPr lang="es-ES" sz="1400" dirty="0">
                <a:latin typeface="+mn-lt"/>
              </a:rPr>
            </a:br>
            <a:r>
              <a:rPr lang="es-ES" sz="1400" dirty="0">
                <a:latin typeface="+mn-lt"/>
              </a:rPr>
              <a:t>El tamaño de mi esperanza (1926) </a:t>
            </a:r>
            <a:br>
              <a:rPr lang="es-ES" sz="1400" dirty="0">
                <a:latin typeface="+mn-lt"/>
              </a:rPr>
            </a:br>
            <a:r>
              <a:rPr lang="es-ES" sz="1400" dirty="0">
                <a:latin typeface="+mn-lt"/>
              </a:rPr>
              <a:t>El idioma de los argentinos (1928) </a:t>
            </a:r>
            <a:br>
              <a:rPr lang="es-ES" sz="1400" dirty="0">
                <a:latin typeface="+mn-lt"/>
              </a:rPr>
            </a:br>
            <a:r>
              <a:rPr lang="es-ES" sz="1400" dirty="0">
                <a:latin typeface="+mn-lt"/>
              </a:rPr>
              <a:t>Evaristo Carriego (1930) </a:t>
            </a:r>
            <a:br>
              <a:rPr lang="es-ES" sz="1400" dirty="0">
                <a:latin typeface="+mn-lt"/>
              </a:rPr>
            </a:br>
            <a:r>
              <a:rPr lang="es-ES" sz="1400" dirty="0">
                <a:latin typeface="+mn-lt"/>
              </a:rPr>
              <a:t>Discusión (1932) </a:t>
            </a:r>
            <a:br>
              <a:rPr lang="es-ES" sz="1400" dirty="0">
                <a:latin typeface="+mn-lt"/>
              </a:rPr>
            </a:br>
            <a:r>
              <a:rPr lang="es-ES" sz="1400" dirty="0">
                <a:latin typeface="+mn-lt"/>
              </a:rPr>
              <a:t>Historia de la eternidad (1936) </a:t>
            </a:r>
            <a:br>
              <a:rPr lang="es-ES" sz="1400" dirty="0">
                <a:latin typeface="+mn-lt"/>
              </a:rPr>
            </a:br>
            <a:r>
              <a:rPr lang="es-ES" sz="1400" dirty="0">
                <a:latin typeface="+mn-lt"/>
              </a:rPr>
              <a:t>Aspectos de la poesía gauchesca</a:t>
            </a:r>
          </a:p>
          <a:p>
            <a:pPr>
              <a:defRPr/>
            </a:pPr>
            <a:r>
              <a:rPr lang="es-ES" sz="1400" dirty="0">
                <a:latin typeface="+mn-lt"/>
              </a:rPr>
              <a:t> (1950) </a:t>
            </a:r>
            <a:br>
              <a:rPr lang="es-ES" sz="1400" dirty="0">
                <a:latin typeface="+mn-lt"/>
              </a:rPr>
            </a:br>
            <a:r>
              <a:rPr lang="es-ES" sz="1400" dirty="0">
                <a:latin typeface="+mn-lt"/>
              </a:rPr>
              <a:t>Otras inquisiciones (1952) </a:t>
            </a:r>
            <a:br>
              <a:rPr lang="es-ES" sz="1400" dirty="0">
                <a:latin typeface="+mn-lt"/>
              </a:rPr>
            </a:br>
            <a:r>
              <a:rPr lang="es-ES" sz="1400" dirty="0">
                <a:latin typeface="+mn-lt"/>
              </a:rPr>
              <a:t>El congreso (1971) </a:t>
            </a:r>
            <a:br>
              <a:rPr lang="es-ES" sz="1400" dirty="0">
                <a:latin typeface="+mn-lt"/>
              </a:rPr>
            </a:br>
            <a:r>
              <a:rPr lang="es-ES" sz="1400" dirty="0">
                <a:latin typeface="+mn-lt"/>
              </a:rPr>
              <a:t>Libro de sueños (1976)</a:t>
            </a:r>
          </a:p>
          <a:p>
            <a:pPr>
              <a:defRPr/>
            </a:pPr>
            <a:r>
              <a:rPr lang="es-ES" sz="1400" b="1" dirty="0">
                <a:latin typeface="+mn-lt"/>
              </a:rPr>
              <a:t>CUENTOS</a:t>
            </a:r>
            <a:endParaRPr lang="es-ES" sz="1400" dirty="0">
              <a:latin typeface="+mn-lt"/>
            </a:endParaRPr>
          </a:p>
          <a:p>
            <a:pPr>
              <a:defRPr/>
            </a:pPr>
            <a:r>
              <a:rPr lang="es-ES" sz="1400" dirty="0">
                <a:latin typeface="+mn-lt"/>
              </a:rPr>
              <a:t>El jardín de senderos que se bifurcan </a:t>
            </a:r>
          </a:p>
          <a:p>
            <a:pPr>
              <a:defRPr/>
            </a:pPr>
            <a:r>
              <a:rPr lang="es-ES" sz="1400" dirty="0">
                <a:latin typeface="+mn-lt"/>
              </a:rPr>
              <a:t>(1941) </a:t>
            </a:r>
            <a:br>
              <a:rPr lang="es-ES" sz="1400" dirty="0">
                <a:latin typeface="+mn-lt"/>
              </a:rPr>
            </a:br>
            <a:r>
              <a:rPr lang="es-ES" sz="1400" dirty="0">
                <a:latin typeface="+mn-lt"/>
              </a:rPr>
              <a:t>Ficciones (1944) </a:t>
            </a:r>
            <a:br>
              <a:rPr lang="es-ES" sz="1400" dirty="0">
                <a:latin typeface="+mn-lt"/>
              </a:rPr>
            </a:br>
            <a:r>
              <a:rPr lang="es-ES" sz="1400" dirty="0">
                <a:latin typeface="+mn-lt"/>
              </a:rPr>
              <a:t>El </a:t>
            </a:r>
            <a:r>
              <a:rPr lang="es-ES" sz="1400" dirty="0" err="1">
                <a:latin typeface="+mn-lt"/>
              </a:rPr>
              <a:t>Aleph</a:t>
            </a:r>
            <a:r>
              <a:rPr lang="es-ES" sz="1400" dirty="0">
                <a:latin typeface="+mn-lt"/>
              </a:rPr>
              <a:t> (1949) </a:t>
            </a:r>
            <a:br>
              <a:rPr lang="es-ES" sz="1400" dirty="0">
                <a:latin typeface="+mn-lt"/>
              </a:rPr>
            </a:br>
            <a:r>
              <a:rPr lang="es-ES" sz="1400" dirty="0">
                <a:latin typeface="+mn-lt"/>
              </a:rPr>
              <a:t>La muerte y la brújula (1951) </a:t>
            </a:r>
            <a:br>
              <a:rPr lang="es-ES" sz="1400" dirty="0">
                <a:latin typeface="+mn-lt"/>
              </a:rPr>
            </a:br>
            <a:r>
              <a:rPr lang="es-ES" sz="1400" dirty="0">
                <a:latin typeface="+mn-lt"/>
              </a:rPr>
              <a:t>El informe </a:t>
            </a:r>
            <a:r>
              <a:rPr lang="es-ES" sz="1400" dirty="0" err="1">
                <a:latin typeface="+mn-lt"/>
              </a:rPr>
              <a:t>Brodie</a:t>
            </a:r>
            <a:r>
              <a:rPr lang="es-ES" sz="1400" dirty="0">
                <a:latin typeface="+mn-lt"/>
              </a:rPr>
              <a:t> (1970) </a:t>
            </a:r>
            <a:br>
              <a:rPr lang="es-ES" sz="1400" dirty="0">
                <a:latin typeface="+mn-lt"/>
              </a:rPr>
            </a:br>
            <a:r>
              <a:rPr lang="es-ES" sz="1400" dirty="0">
                <a:latin typeface="+mn-lt"/>
              </a:rPr>
              <a:t>El libro de arena (1975)</a:t>
            </a:r>
          </a:p>
        </p:txBody>
      </p:sp>
      <p:pic>
        <p:nvPicPr>
          <p:cNvPr id="66566" name="Picture 48" descr="http://www.zonagratuita.com/imagenes/barras_animadas/TgC_barra18.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810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7" name="Picture 48" descr="http://www.zonagratuita.com/imagenes/barras_animadas/TgC_barra18.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0"/>
            <a:ext cx="3810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8" name="Picture 48" descr="http://www.zonagratuita.com/imagenes/barras_animadas/TgC_barra18.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6572250"/>
            <a:ext cx="3810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9" name="Picture 48" descr="http://www.zonagratuita.com/imagenes/barras_animadas/TgC_barra18.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6572250"/>
            <a:ext cx="3810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0" name="Picture 3" descr="http://3.bp.blogspot.com/_0IqwiP481xw/SieYsTagpDI/AAAAAAAAAAU/XqMB1Hq8-WA/S1600-R/LA+MONEDA+DE+HIERR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27913" y="2428875"/>
            <a:ext cx="17160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1" name="Picture 5" descr="http://3.bp.blogspot.com/_PVU89Ov0b8U/SIIaHIwW3aI/AAAAAAAABQI/p-cXBb6RKo8/s320/Historia+de+la+noche.jpg"/>
          <p:cNvPicPr>
            <a:picLocks noChangeAspect="1" noChangeArrowheads="1"/>
          </p:cNvPicPr>
          <p:nvPr/>
        </p:nvPicPr>
        <p:blipFill>
          <a:blip r:embed="rId5">
            <a:extLst>
              <a:ext uri="{28A0092B-C50C-407E-A947-70E740481C1C}">
                <a14:useLocalDpi xmlns:a14="http://schemas.microsoft.com/office/drawing/2010/main" val="0"/>
              </a:ext>
            </a:extLst>
          </a:blip>
          <a:srcRect l="12000" r="7001"/>
          <a:stretch>
            <a:fillRect/>
          </a:stretch>
        </p:blipFill>
        <p:spPr bwMode="auto">
          <a:xfrm>
            <a:off x="7408863" y="4143375"/>
            <a:ext cx="1735137"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2" name="Picture 7" descr="http://t0.gstatic.com/images?q=tbn:FHYE4aWelj0iNM:http://www.hiperion.com/datossubidos/pro946.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58125" y="642938"/>
            <a:ext cx="1028700"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ENAE VOLARE MEZZO.mp3">
            <a:hlinkClick r:id="" action="ppaction://media"/>
          </p:cNvPr>
          <p:cNvPicPr>
            <a:picLocks noRot="1" noChangeAspect="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4" name="Picture 4" descr="teoir.gif (1214 bytes)">
            <a:hlinkClick r:id="rId8" action="ppaction://hlinksldjump"/>
          </p:cNvPr>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37"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900" decel="100000" fill="hold"/>
                                        <p:tgtEl>
                                          <p:spTgt spid="8"/>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900" decel="100000" fill="hold"/>
                                        <p:tgtEl>
                                          <p:spTgt spid="9"/>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5000" numSld="5" showWhenStopped="0">
                <p:cTn id="21" fill="remove" display="0">
                  <p:stCondLst>
                    <p:cond delay="indefinite"/>
                  </p:stCondLst>
                  <p:endCondLst>
                    <p:cond evt="onPrev" delay="0">
                      <p:tgtEl>
                        <p:sldTgt/>
                      </p:tgtEl>
                    </p:cond>
                    <p:cond evt="onStopAudio" delay="0">
                      <p:tgtEl>
                        <p:sldTgt/>
                      </p:tgtEl>
                    </p:cond>
                  </p:endCondLst>
                </p:cTn>
                <p:tgtEl>
                  <p:spTgt spid="18"/>
                </p:tgtEl>
              </p:cMediaNode>
            </p:audio>
          </p:childTnLst>
        </p:cTn>
      </p:par>
    </p:tnLst>
    <p:bldLst>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Llamada de flecha hacia abajo"/>
          <p:cNvSpPr/>
          <p:nvPr/>
        </p:nvSpPr>
        <p:spPr>
          <a:xfrm>
            <a:off x="285750" y="857250"/>
            <a:ext cx="3929063" cy="4286250"/>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graphicFrame>
        <p:nvGraphicFramePr>
          <p:cNvPr id="3" name="2 Tabla"/>
          <p:cNvGraphicFramePr>
            <a:graphicFrameLocks noGrp="1"/>
          </p:cNvGraphicFramePr>
          <p:nvPr/>
        </p:nvGraphicFramePr>
        <p:xfrm>
          <a:off x="4127500" y="1214438"/>
          <a:ext cx="5016500" cy="4111625"/>
        </p:xfrm>
        <a:graphic>
          <a:graphicData uri="http://schemas.openxmlformats.org/drawingml/2006/table">
            <a:tbl>
              <a:tblPr/>
              <a:tblGrid>
                <a:gridCol w="4840606"/>
                <a:gridCol w="175894"/>
              </a:tblGrid>
              <a:tr h="303829">
                <a:tc gridSpan="2">
                  <a:txBody>
                    <a:bodyPr/>
                    <a:lstStyle/>
                    <a:p>
                      <a:pPr algn="ctr"/>
                      <a:r>
                        <a:rPr lang="es-ES" sz="1500" dirty="0"/>
                        <a:t>Entre sus obras:</a:t>
                      </a:r>
                    </a:p>
                  </a:txBody>
                  <a:tcPr marL="75247" marR="75247" marT="37624" marB="37624" anchor="ctr">
                    <a:lnL>
                      <a:noFill/>
                    </a:lnL>
                    <a:lnR>
                      <a:noFill/>
                    </a:lnR>
                    <a:lnT>
                      <a:noFill/>
                    </a:lnT>
                    <a:lnB>
                      <a:noFill/>
                    </a:lnB>
                    <a:solidFill>
                      <a:srgbClr val="CCCC99"/>
                    </a:solidFill>
                  </a:tcPr>
                </a:tc>
                <a:tc hMerge="1">
                  <a:txBody>
                    <a:bodyPr/>
                    <a:lstStyle/>
                    <a:p>
                      <a:endParaRPr lang="es-ES"/>
                    </a:p>
                  </a:txBody>
                  <a:tcPr/>
                </a:tc>
              </a:tr>
              <a:tr h="303829">
                <a:tc>
                  <a:txBody>
                    <a:bodyPr/>
                    <a:lstStyle/>
                    <a:p>
                      <a:pPr algn="ctr"/>
                      <a:r>
                        <a:rPr lang="es-ES" sz="1500" dirty="0"/>
                        <a:t> </a:t>
                      </a:r>
                    </a:p>
                  </a:txBody>
                  <a:tcPr marL="75247" marR="75247" marT="37624" marB="37624" anchor="ctr">
                    <a:lnL>
                      <a:noFill/>
                    </a:lnL>
                    <a:lnR>
                      <a:noFill/>
                    </a:lnR>
                    <a:lnT>
                      <a:noFill/>
                    </a:lnT>
                    <a:lnB>
                      <a:noFill/>
                    </a:lnB>
                  </a:tcPr>
                </a:tc>
                <a:tc>
                  <a:txBody>
                    <a:bodyPr/>
                    <a:lstStyle/>
                    <a:p>
                      <a:r>
                        <a:rPr lang="es-ES" sz="1500"/>
                        <a:t> </a:t>
                      </a:r>
                    </a:p>
                  </a:txBody>
                  <a:tcPr marL="75247" marR="75247" marT="37624" marB="37624" anchor="ctr">
                    <a:lnL>
                      <a:noFill/>
                    </a:lnL>
                    <a:lnR>
                      <a:noFill/>
                    </a:lnR>
                    <a:lnT>
                      <a:noFill/>
                    </a:lnT>
                    <a:lnB>
                      <a:noFill/>
                    </a:lnB>
                  </a:tcPr>
                </a:tc>
              </a:tr>
              <a:tr h="3503967">
                <a:tc>
                  <a:txBody>
                    <a:bodyPr/>
                    <a:lstStyle/>
                    <a:p>
                      <a:pPr algn="ctr">
                        <a:buFont typeface="Arial"/>
                        <a:buChar char="•"/>
                      </a:pPr>
                      <a:r>
                        <a:rPr lang="es-ES" sz="1500" dirty="0"/>
                        <a:t>El túnel (1948)</a:t>
                      </a:r>
                    </a:p>
                    <a:p>
                      <a:pPr algn="ctr">
                        <a:buFont typeface="Arial"/>
                        <a:buChar char="•"/>
                      </a:pPr>
                      <a:r>
                        <a:rPr lang="es-ES" sz="1500" dirty="0"/>
                        <a:t>Sobre héroes y tumbas (1961)</a:t>
                      </a:r>
                    </a:p>
                    <a:p>
                      <a:pPr marL="742950" lvl="1" indent="-285750" algn="ctr">
                        <a:buFont typeface="Arial"/>
                        <a:buChar char="•"/>
                      </a:pPr>
                      <a:r>
                        <a:rPr lang="es-ES" sz="1500" dirty="0">
                          <a:hlinkClick r:id="rId2" action="ppaction://hlinkfile"/>
                        </a:rPr>
                        <a:t>Noticia preliminar</a:t>
                      </a:r>
                      <a:endParaRPr lang="es-ES" sz="1500" dirty="0"/>
                    </a:p>
                    <a:p>
                      <a:pPr marL="742950" lvl="1" indent="-285750" algn="ctr">
                        <a:buFont typeface="Arial"/>
                        <a:buChar char="•"/>
                      </a:pPr>
                      <a:r>
                        <a:rPr lang="es-ES" sz="1500" dirty="0"/>
                        <a:t>I. El dragón y la princesa</a:t>
                      </a:r>
                    </a:p>
                    <a:p>
                      <a:pPr marL="1143000" lvl="2" indent="-228600" algn="ctr">
                        <a:buFont typeface="Arial"/>
                        <a:buChar char="•"/>
                      </a:pPr>
                      <a:r>
                        <a:rPr lang="es-ES" sz="1500" dirty="0">
                          <a:hlinkClick r:id="rId3" action="ppaction://hlinkfile"/>
                        </a:rPr>
                        <a:t>Parte IX</a:t>
                      </a:r>
                      <a:endParaRPr lang="es-ES" sz="1500" dirty="0"/>
                    </a:p>
                    <a:p>
                      <a:pPr marL="742950" lvl="1" indent="-285750" algn="ctr">
                        <a:buFont typeface="Arial"/>
                        <a:buChar char="•"/>
                      </a:pPr>
                      <a:r>
                        <a:rPr lang="es-ES" sz="1500" dirty="0"/>
                        <a:t>II. Los rostros invisibles</a:t>
                      </a:r>
                    </a:p>
                    <a:p>
                      <a:pPr marL="1143000" lvl="2" indent="-228600" algn="ctr">
                        <a:buFont typeface="Arial"/>
                        <a:buChar char="•"/>
                      </a:pPr>
                      <a:r>
                        <a:rPr lang="es-ES" sz="1500" dirty="0">
                          <a:hlinkClick r:id="rId4" action="ppaction://hlinkfile"/>
                        </a:rPr>
                        <a:t>Parte V</a:t>
                      </a:r>
                      <a:endParaRPr lang="es-ES" sz="1500" dirty="0"/>
                    </a:p>
                    <a:p>
                      <a:pPr marL="1143000" lvl="2" indent="-228600" algn="ctr">
                        <a:buFont typeface="Arial"/>
                        <a:buChar char="•"/>
                      </a:pPr>
                      <a:r>
                        <a:rPr lang="es-ES" sz="1500" dirty="0">
                          <a:hlinkClick r:id="rId5" action="ppaction://hlinkfile"/>
                        </a:rPr>
                        <a:t>Parte XX</a:t>
                      </a:r>
                      <a:endParaRPr lang="es-ES" sz="1500" dirty="0"/>
                    </a:p>
                    <a:p>
                      <a:pPr marL="742950" lvl="1" indent="-285750" algn="ctr">
                        <a:buFont typeface="Arial"/>
                        <a:buChar char="•"/>
                      </a:pPr>
                      <a:r>
                        <a:rPr lang="es-ES" sz="1500" dirty="0"/>
                        <a:t>III. Informe sobre ciegos</a:t>
                      </a:r>
                    </a:p>
                    <a:p>
                      <a:pPr marL="1143000" lvl="2" indent="-228600" algn="ctr">
                        <a:buFont typeface="Arial"/>
                        <a:buChar char="•"/>
                      </a:pPr>
                      <a:r>
                        <a:rPr lang="es-ES" sz="1500" dirty="0">
                          <a:hlinkClick r:id="rId6" action="ppaction://hlinkfile"/>
                        </a:rPr>
                        <a:t>Parte I</a:t>
                      </a:r>
                      <a:endParaRPr lang="es-ES" sz="1500" dirty="0"/>
                    </a:p>
                    <a:p>
                      <a:pPr marL="742950" lvl="1" indent="-285750" algn="ctr">
                        <a:buFont typeface="Arial"/>
                        <a:buChar char="•"/>
                      </a:pPr>
                      <a:r>
                        <a:rPr lang="es-ES" sz="1500" dirty="0"/>
                        <a:t>IV. Un dios desconocido</a:t>
                      </a:r>
                    </a:p>
                    <a:p>
                      <a:pPr marL="1143000" lvl="2" indent="-228600" algn="ctr">
                        <a:buFont typeface="Arial"/>
                        <a:buChar char="•"/>
                      </a:pPr>
                      <a:r>
                        <a:rPr lang="es-ES" sz="1500" dirty="0">
                          <a:hlinkClick r:id="rId7" action="ppaction://hlinkfile"/>
                        </a:rPr>
                        <a:t>Parte VII</a:t>
                      </a:r>
                      <a:endParaRPr lang="es-ES" sz="1500" dirty="0"/>
                    </a:p>
                    <a:p>
                      <a:pPr algn="ctr">
                        <a:buFont typeface="Arial"/>
                        <a:buChar char="•"/>
                      </a:pPr>
                      <a:r>
                        <a:rPr lang="es-ES" sz="1500" dirty="0" err="1"/>
                        <a:t>Abbadón</a:t>
                      </a:r>
                      <a:r>
                        <a:rPr lang="es-ES" sz="1500" dirty="0"/>
                        <a:t>, el exterminador (1974)</a:t>
                      </a:r>
                    </a:p>
                    <a:p>
                      <a:pPr algn="ctr">
                        <a:buFont typeface="Arial"/>
                        <a:buChar char="•"/>
                      </a:pPr>
                      <a:r>
                        <a:rPr lang="es-ES" sz="1500" dirty="0"/>
                        <a:t>Ensayos (1996)</a:t>
                      </a:r>
                    </a:p>
                    <a:p>
                      <a:pPr marL="742950" lvl="1" indent="-285750" algn="ctr">
                        <a:buFont typeface="Arial"/>
                        <a:buChar char="•"/>
                      </a:pPr>
                      <a:r>
                        <a:rPr lang="es-ES" sz="1500" dirty="0">
                          <a:hlinkClick r:id="rId8" action="ppaction://hlinkfile"/>
                        </a:rPr>
                        <a:t>ensayos</a:t>
                      </a:r>
                      <a:endParaRPr lang="es-ES" sz="1500" dirty="0"/>
                    </a:p>
                  </a:txBody>
                  <a:tcPr marL="75247" marR="75247" marT="37624" marB="37624" anchor="ctr">
                    <a:lnL>
                      <a:noFill/>
                    </a:lnL>
                    <a:lnR>
                      <a:noFill/>
                    </a:lnR>
                    <a:lnT>
                      <a:noFill/>
                    </a:lnT>
                    <a:lnB>
                      <a:noFill/>
                    </a:lnB>
                  </a:tcPr>
                </a:tc>
                <a:tc>
                  <a:txBody>
                    <a:bodyPr/>
                    <a:lstStyle/>
                    <a:p>
                      <a:endParaRPr lang="es-ES" sz="1500" dirty="0"/>
                    </a:p>
                  </a:txBody>
                  <a:tcPr marL="75247" marR="75247" marT="37624" marB="37624">
                    <a:lnL>
                      <a:noFill/>
                    </a:lnL>
                    <a:lnT>
                      <a:noFill/>
                    </a:lnT>
                  </a:tcPr>
                </a:tc>
              </a:tr>
            </a:tbl>
          </a:graphicData>
        </a:graphic>
      </p:graphicFrame>
      <p:sp>
        <p:nvSpPr>
          <p:cNvPr id="67595" name="Rectangle 1"/>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s-CO">
              <a:latin typeface="Calibri" pitchFamily="34" charset="0"/>
            </a:endParaRPr>
          </a:p>
        </p:txBody>
      </p:sp>
      <p:sp>
        <p:nvSpPr>
          <p:cNvPr id="67596" name="9 Rectángulo"/>
          <p:cNvSpPr>
            <a:spLocks noChangeArrowheads="1"/>
          </p:cNvSpPr>
          <p:nvPr/>
        </p:nvSpPr>
        <p:spPr bwMode="auto">
          <a:xfrm>
            <a:off x="142875" y="1357313"/>
            <a:ext cx="421481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ES" b="1"/>
              <a:t>N</a:t>
            </a:r>
            <a:r>
              <a:rPr lang="es-ES"/>
              <a:t>ovelista y ensayista argentino, cuya obra se caracteriza por un profundo contenido intelectual sobre la difícil separación entre las nociones del bien y del mal, y por un estilo brillante e inquietante. Nació en Rojas (Buenos Aires) en el seno de una familia de inmigrantes italianos. </a:t>
            </a:r>
          </a:p>
        </p:txBody>
      </p:sp>
      <p:sp>
        <p:nvSpPr>
          <p:cNvPr id="11" name="10 Rectángulo"/>
          <p:cNvSpPr/>
          <p:nvPr/>
        </p:nvSpPr>
        <p:spPr>
          <a:xfrm>
            <a:off x="0" y="0"/>
            <a:ext cx="9858412" cy="1661993"/>
          </a:xfrm>
          <a:prstGeom prst="rect">
            <a:avLst/>
          </a:prstGeom>
          <a:noFill/>
        </p:spPr>
        <p:txBody>
          <a:bodyPr>
            <a:spAutoFit/>
          </a:bodyPr>
          <a:lstStyle/>
          <a:p>
            <a:pPr algn="ctr">
              <a:defRPr/>
            </a:pPr>
            <a:r>
              <a:rPr lang="es-CR" sz="48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entury Gothic" pitchFamily="34" charset="0"/>
              </a:rPr>
              <a:t>Ernesto Sábato (argentino)</a:t>
            </a:r>
          </a:p>
          <a:p>
            <a:pPr algn="ctr">
              <a:defRPr/>
            </a:pPr>
            <a:endParaRPr lang="es-ES"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67598" name="Picture 7" descr="http://www.literatura.org/Sabato/Sabato.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28938" y="4786313"/>
            <a:ext cx="119062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9" name="Picture 16" descr="pin4.gif (354 bytes)"/>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5500688" y="1714500"/>
            <a:ext cx="32385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0" name="Picture 19" descr="pin2.gif (391 bytes)"/>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5429250" y="2357438"/>
            <a:ext cx="323850"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1" name="Picture 20" descr="pin3.gif (354 bytes)"/>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5429250" y="4071938"/>
            <a:ext cx="323850"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2" name="Picture 21" descr="pin4.gif (354 bytes)"/>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4643438" y="4500563"/>
            <a:ext cx="323850"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3" name="Picture 22" descr="pin5.gif (354 bytes)"/>
          <p:cNvPicPr>
            <a:picLocks noChangeAspect="1" noChangeArrowheads="1" noCrop="1"/>
          </p:cNvPicPr>
          <p:nvPr/>
        </p:nvPicPr>
        <p:blipFill>
          <a:blip r:embed="rId13">
            <a:extLst>
              <a:ext uri="{28A0092B-C50C-407E-A947-70E740481C1C}">
                <a14:useLocalDpi xmlns:a14="http://schemas.microsoft.com/office/drawing/2010/main" val="0"/>
              </a:ext>
            </a:extLst>
          </a:blip>
          <a:srcRect/>
          <a:stretch>
            <a:fillRect/>
          </a:stretch>
        </p:blipFill>
        <p:spPr bwMode="auto">
          <a:xfrm>
            <a:off x="5286375" y="3571875"/>
            <a:ext cx="32385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4" name="Picture 24" descr="pin1.gif (356 bytes)"/>
          <p:cNvPicPr>
            <a:picLocks noChangeAspect="1" noChangeArrowheads="1" noCrop="1"/>
          </p:cNvPicPr>
          <p:nvPr/>
        </p:nvPicPr>
        <p:blipFill>
          <a:blip r:embed="rId14">
            <a:extLst>
              <a:ext uri="{28A0092B-C50C-407E-A947-70E740481C1C}">
                <a14:useLocalDpi xmlns:a14="http://schemas.microsoft.com/office/drawing/2010/main" val="0"/>
              </a:ext>
            </a:extLst>
          </a:blip>
          <a:srcRect/>
          <a:stretch>
            <a:fillRect/>
          </a:stretch>
        </p:blipFill>
        <p:spPr bwMode="auto">
          <a:xfrm>
            <a:off x="5357813" y="2857500"/>
            <a:ext cx="32385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5" name="Picture 20" descr="pin3.gif (354 bytes)"/>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4786313" y="2000250"/>
            <a:ext cx="32385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6" name="Picture 4" descr="teoir.gif (1214 bytes)">
            <a:hlinkClick r:id="rId15" action="ppaction://hlinksldjump"/>
          </p:cNvPr>
          <p:cNvPicPr>
            <a:picLocks noChangeAspect="1" noChangeArrowheads="1" noCrop="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15 CuadroTexto"/>
          <p:cNvSpPr txBox="1"/>
          <p:nvPr/>
        </p:nvSpPr>
        <p:spPr>
          <a:xfrm>
            <a:off x="4357688" y="5572125"/>
            <a:ext cx="4572000" cy="830263"/>
          </a:xfrm>
          <a:prstGeom prst="rect">
            <a:avLst/>
          </a:prstGeom>
        </p:spPr>
        <p:style>
          <a:lnRef idx="3">
            <a:schemeClr val="lt1"/>
          </a:lnRef>
          <a:fillRef idx="1">
            <a:schemeClr val="accent1"/>
          </a:fillRef>
          <a:effectRef idx="1">
            <a:schemeClr val="accent1"/>
          </a:effectRef>
          <a:fontRef idx="minor">
            <a:schemeClr val="lt1"/>
          </a:fontRef>
        </p:style>
        <p:txBody>
          <a:bodyPr>
            <a:spAutoFit/>
          </a:bodyPr>
          <a:lstStyle/>
          <a:p>
            <a:pPr>
              <a:defRPr/>
            </a:pPr>
            <a:r>
              <a:rPr lang="es-ES" sz="1600" dirty="0">
                <a:latin typeface="Berlin Sans FB Demi" pitchFamily="34" charset="0"/>
              </a:rPr>
              <a:t>Si te interesa ver un fragmento de alguna de las obras de el autor haz clic sobre las letras remarcadas en rojo</a:t>
            </a:r>
          </a:p>
        </p:txBody>
      </p:sp>
    </p:spTree>
  </p:cSld>
  <p:clrMapOvr>
    <a:masterClrMapping/>
  </p:clrMapOvr>
  <p:transition>
    <p:split orient="vert" dir="in"/>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Pentágono"/>
          <p:cNvSpPr/>
          <p:nvPr/>
        </p:nvSpPr>
        <p:spPr>
          <a:xfrm>
            <a:off x="1214438" y="1143000"/>
            <a:ext cx="5000625" cy="1785938"/>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pic>
        <p:nvPicPr>
          <p:cNvPr id="68611" name="Picture 2" descr="wallpaper_color.jpg image by rfdsof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2" name="Picture 11" descr="http://t0.gstatic.com/images?q=tbn:xgE0h4GhwZezsM:http://artedfactus.files.wordpress.com/2008/03/carpenti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29500" y="214313"/>
            <a:ext cx="1395413"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6 Rectángulo"/>
          <p:cNvSpPr/>
          <p:nvPr/>
        </p:nvSpPr>
        <p:spPr>
          <a:xfrm>
            <a:off x="714375" y="1285875"/>
            <a:ext cx="4572000" cy="923925"/>
          </a:xfrm>
          <a:prstGeom prst="rect">
            <a:avLst/>
          </a:prstGeom>
        </p:spPr>
        <p:style>
          <a:lnRef idx="3">
            <a:schemeClr val="lt1"/>
          </a:lnRef>
          <a:fillRef idx="1">
            <a:schemeClr val="dk1"/>
          </a:fillRef>
          <a:effectRef idx="1">
            <a:schemeClr val="dk1"/>
          </a:effectRef>
          <a:fontRef idx="minor">
            <a:schemeClr val="lt1"/>
          </a:fontRef>
        </p:style>
        <p:txBody>
          <a:bodyPr>
            <a:spAutoFit/>
          </a:bodyPr>
          <a:lstStyle/>
          <a:p>
            <a:pPr>
              <a:defRPr/>
            </a:pPr>
            <a:r>
              <a:rPr lang="es-ES" dirty="0"/>
              <a:t>Periodista, </a:t>
            </a:r>
            <a:r>
              <a:rPr lang="es-ES" dirty="0" err="1"/>
              <a:t>músicólogo</a:t>
            </a:r>
            <a:r>
              <a:rPr lang="es-ES" dirty="0"/>
              <a:t>, crítico de arte, permitió una comunicación entre el Viejo Continente y América en materia de cultura. </a:t>
            </a:r>
          </a:p>
        </p:txBody>
      </p:sp>
      <p:graphicFrame>
        <p:nvGraphicFramePr>
          <p:cNvPr id="8" name="7 Diagrama"/>
          <p:cNvGraphicFramePr/>
          <p:nvPr/>
        </p:nvGraphicFramePr>
        <p:xfrm>
          <a:off x="285720" y="1357298"/>
          <a:ext cx="8429684" cy="607220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10" name="Soni2327.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6500813" y="357188"/>
            <a:ext cx="73342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10 Rectángulo"/>
          <p:cNvSpPr/>
          <p:nvPr/>
        </p:nvSpPr>
        <p:spPr>
          <a:xfrm>
            <a:off x="0" y="1"/>
            <a:ext cx="8286776" cy="2225225"/>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fontAlgn="auto">
              <a:lnSpc>
                <a:spcPct val="90000"/>
              </a:lnSpc>
              <a:spcBef>
                <a:spcPts val="0"/>
              </a:spcBef>
              <a:spcAft>
                <a:spcPts val="0"/>
              </a:spcAft>
              <a:defRPr/>
            </a:pPr>
            <a:endParaRPr lang="es-CR"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entury Gothic" pitchFamily="34" charset="0"/>
            </a:endParaRPr>
          </a:p>
          <a:p>
            <a:pPr fontAlgn="auto">
              <a:lnSpc>
                <a:spcPct val="90000"/>
              </a:lnSpc>
              <a:spcBef>
                <a:spcPts val="0"/>
              </a:spcBef>
              <a:spcAft>
                <a:spcPts val="0"/>
              </a:spcAft>
              <a:defRPr/>
            </a:pPr>
            <a:r>
              <a:rPr lang="es-CR"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entury Gothic" pitchFamily="34" charset="0"/>
              </a:rPr>
              <a:t>Alejo Carpentier (cubano)</a:t>
            </a:r>
          </a:p>
          <a:p>
            <a:pPr algn="ctr">
              <a:defRPr/>
            </a:pPr>
            <a:endParaRPr lang="es-E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68617" name="Picture 36" descr="arrow.gif (2954 bytes)"/>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5357813" y="357188"/>
            <a:ext cx="75247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8" name="Picture 4" descr="teoir.gif (1214 bytes)">
            <a:hlinkClick r:id="rId13" action="ppaction://hlinksldjump"/>
          </p:cNvPr>
          <p:cNvPicPr>
            <a:picLocks noChangeAspect="1" noChangeArrowheads="1" noCrop="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10"/>
                    </p:tgtEl>
                  </p:cond>
                </p:stCondLst>
                <p:endSync evt="end" delay="0">
                  <p:rtn val="all"/>
                </p:endSync>
                <p:childTnLst>
                  <p:par>
                    <p:cTn id="11" fill="hold" nodeType="clickPar">
                      <p:stCondLst>
                        <p:cond delay="0"/>
                      </p:stCondLst>
                      <p:childTnLst>
                        <p:par>
                          <p:cTn id="12" fill="hold" nodeType="withGroup">
                            <p:stCondLst>
                              <p:cond delay="0"/>
                            </p:stCondLst>
                            <p:childTnLst>
                              <p:par>
                                <p:cTn id="13" presetID="1" presetClass="mediacall" presetSubtype="0" fill="hold" nodeType="clickEffect">
                                  <p:stCondLst>
                                    <p:cond delay="0"/>
                                  </p:stCondLst>
                                  <p:childTnLst>
                                    <p:cmd type="call" cmd="playFrom(0.0)">
                                      <p:cBhvr>
                                        <p:cTn id="14" dur="18638" fill="hold"/>
                                        <p:tgtEl>
                                          <p:spTgt spid="10"/>
                                        </p:tgtEl>
                                      </p:cBhvr>
                                    </p:cmd>
                                  </p:childTnLst>
                                </p:cTn>
                              </p:par>
                            </p:childTnLst>
                          </p:cTn>
                        </p:par>
                      </p:childTnLst>
                    </p:cTn>
                  </p:par>
                </p:childTnLst>
              </p:cTn>
              <p:nextCondLst>
                <p:cond evt="onClick" delay="0">
                  <p:tgtEl>
                    <p:spTgt spid="10"/>
                  </p:tgtEl>
                </p:cond>
              </p:nextCondLst>
            </p:seq>
            <p:audio>
              <p:cMediaNode vol="100000">
                <p:cTn id="15"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bldLst>
      <p:bldGraphic spid="8"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http://www.kde-look.org/CONTENT/content-pre1/105638-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3 Rectángulo"/>
          <p:cNvSpPr/>
          <p:nvPr/>
        </p:nvSpPr>
        <p:spPr>
          <a:xfrm>
            <a:off x="-142908" y="142852"/>
            <a:ext cx="7917552" cy="584775"/>
          </a:xfrm>
          <a:prstGeom prst="rect">
            <a:avLst/>
          </a:prstGeom>
        </p:spPr>
        <p:txBody>
          <a:bodyPr wrap="none">
            <a:spAutoFit/>
          </a:bodyPr>
          <a:lstStyle/>
          <a:p>
            <a:pPr>
              <a:defRPr/>
            </a:pPr>
            <a:r>
              <a:rPr lang="es-CR" sz="32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Century Gothic" pitchFamily="34" charset="0"/>
              </a:rPr>
              <a:t>Gabriel García Márquez (Colombiano)</a:t>
            </a:r>
          </a:p>
        </p:txBody>
      </p:sp>
      <p:pic>
        <p:nvPicPr>
          <p:cNvPr id="69636" name="Picture 5" descr="gabriel_garcia_marquez_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14563" y="714375"/>
            <a:ext cx="2133600"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5 Diagrama"/>
          <p:cNvGraphicFramePr/>
          <p:nvPr/>
        </p:nvGraphicFramePr>
        <p:xfrm>
          <a:off x="714348" y="1928802"/>
          <a:ext cx="8096264" cy="457203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9" name="Soni2359.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extLst>
              <a:ext uri="{28A0092B-C50C-407E-A947-70E740481C1C}">
                <a14:useLocalDpi xmlns:a14="http://schemas.microsoft.com/office/drawing/2010/main" val="0"/>
              </a:ext>
            </a:extLst>
          </a:blip>
          <a:srcRect/>
          <a:stretch>
            <a:fillRect/>
          </a:stretch>
        </p:blipFill>
        <p:spPr bwMode="auto">
          <a:xfrm>
            <a:off x="6519863" y="928688"/>
            <a:ext cx="7143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Soni2360.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4">
            <a:extLst>
              <a:ext uri="{28A0092B-C50C-407E-A947-70E740481C1C}">
                <a14:useLocalDpi xmlns:a14="http://schemas.microsoft.com/office/drawing/2010/main" val="0"/>
              </a:ext>
            </a:extLst>
          </a:blip>
          <a:srcRect/>
          <a:stretch>
            <a:fillRect/>
          </a:stretch>
        </p:blipFill>
        <p:spPr bwMode="auto">
          <a:xfrm>
            <a:off x="5500688" y="2500313"/>
            <a:ext cx="376237"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40" name="Picture 10" descr="or.gif (2704 bytes)">
            <a:hlinkClick r:id="rId15" action="ppaction://hlinksldjump"/>
          </p:cNvPr>
          <p:cNvPicPr>
            <a:picLocks noChangeAspect="1" noChangeArrowheads="1" noCrop="1"/>
          </p:cNvPicPr>
          <p:nvPr/>
        </p:nvPicPr>
        <p:blipFill>
          <a:blip r:embed="rId16">
            <a:extLst>
              <a:ext uri="{28A0092B-C50C-407E-A947-70E740481C1C}">
                <a14:useLocalDpi xmlns:a14="http://schemas.microsoft.com/office/drawing/2010/main" val="0"/>
              </a:ext>
            </a:extLst>
          </a:blip>
          <a:srcRect/>
          <a:stretch>
            <a:fillRect/>
          </a:stretch>
        </p:blipFill>
        <p:spPr bwMode="auto">
          <a:xfrm>
            <a:off x="8358188" y="6326188"/>
            <a:ext cx="785812" cy="53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ll dir="d"/>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41646" fill="hold"/>
                                        <p:tgtEl>
                                          <p:spTgt spid="9"/>
                                        </p:tgtEl>
                                      </p:cBhvr>
                                    </p:cmd>
                                  </p:childTnLst>
                                </p:cTn>
                              </p:par>
                            </p:childTnLst>
                          </p:cTn>
                        </p:par>
                      </p:childTnLst>
                    </p:cTn>
                  </p:par>
                </p:childTnLst>
              </p:cTn>
              <p:nextCondLst>
                <p:cond evt="onClick" delay="0">
                  <p:tgtEl>
                    <p:spTgt spid="9"/>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seq concurrent="1" nextAc="seek">
              <p:cTn id="8" restart="whenNotActive" fill="hold" evtFilter="cancelBubble" nodeType="interactiveSeq">
                <p:stCondLst>
                  <p:cond evt="onClick" delay="0">
                    <p:tgtEl>
                      <p:spTgt spid="10"/>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1" presetClass="mediacall" presetSubtype="0" fill="hold" nodeType="clickEffect">
                                  <p:stCondLst>
                                    <p:cond delay="0"/>
                                  </p:stCondLst>
                                  <p:childTnLst>
                                    <p:cmd type="call" cmd="playFrom(0.0)">
                                      <p:cBhvr>
                                        <p:cTn id="12" dur="41536" fill="hold"/>
                                        <p:tgtEl>
                                          <p:spTgt spid="10"/>
                                        </p:tgtEl>
                                      </p:cBhvr>
                                    </p:cmd>
                                  </p:childTnLst>
                                </p:cTn>
                              </p:par>
                            </p:childTnLst>
                          </p:cTn>
                        </p:par>
                      </p:childTnLst>
                    </p:cTn>
                  </p:par>
                </p:childTnLst>
              </p:cTn>
              <p:nextCondLst>
                <p:cond evt="onClick" delay="0">
                  <p:tgtEl>
                    <p:spTgt spid="10"/>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3"/>
          <p:cNvSpPr>
            <a:spLocks noGrp="1" noChangeArrowheads="1"/>
          </p:cNvSpPr>
          <p:nvPr>
            <p:ph type="body" sz="half" idx="1"/>
          </p:nvPr>
        </p:nvSpPr>
        <p:spPr>
          <a:xfrm>
            <a:off x="5105400" y="1357313"/>
            <a:ext cx="4038600" cy="5040312"/>
          </a:xfrm>
        </p:spPr>
        <p:txBody>
          <a:bodyPr/>
          <a:lstStyle/>
          <a:p>
            <a:pPr eaLnBrk="1" hangingPunct="1">
              <a:lnSpc>
                <a:spcPct val="80000"/>
              </a:lnSpc>
              <a:buClr>
                <a:schemeClr val="tx1"/>
              </a:buClr>
              <a:buFont typeface="Wingdings" pitchFamily="2" charset="2"/>
              <a:buChar char="Ø"/>
            </a:pPr>
            <a:r>
              <a:rPr lang="es-PE" sz="1800" b="1" smtClean="0">
                <a:solidFill>
                  <a:schemeClr val="hlink"/>
                </a:solidFill>
              </a:rPr>
              <a:t>Novela</a:t>
            </a:r>
            <a:endParaRPr lang="es-ES" sz="1800" b="1" smtClean="0">
              <a:solidFill>
                <a:schemeClr val="hlink"/>
              </a:solidFill>
            </a:endParaRPr>
          </a:p>
          <a:p>
            <a:pPr eaLnBrk="1" hangingPunct="1">
              <a:lnSpc>
                <a:spcPct val="80000"/>
              </a:lnSpc>
            </a:pPr>
            <a:r>
              <a:rPr lang="es-ES" sz="1800" smtClean="0">
                <a:solidFill>
                  <a:schemeClr val="hlink"/>
                </a:solidFill>
              </a:rPr>
              <a:t>Vivir</a:t>
            </a:r>
            <a:r>
              <a:rPr lang="es-ES" sz="1800" i="1" smtClean="0">
                <a:solidFill>
                  <a:schemeClr val="hlink"/>
                </a:solidFill>
              </a:rPr>
              <a:t> para contarla</a:t>
            </a:r>
            <a:r>
              <a:rPr lang="es-ES" sz="1800" smtClean="0">
                <a:solidFill>
                  <a:schemeClr val="hlink"/>
                </a:solidFill>
              </a:rPr>
              <a:t>, 2002. </a:t>
            </a:r>
          </a:p>
          <a:p>
            <a:pPr eaLnBrk="1" hangingPunct="1">
              <a:lnSpc>
                <a:spcPct val="80000"/>
              </a:lnSpc>
            </a:pPr>
            <a:r>
              <a:rPr lang="es-ES" sz="1800" i="1" smtClean="0">
                <a:solidFill>
                  <a:schemeClr val="hlink"/>
                </a:solidFill>
              </a:rPr>
              <a:t>Memoria de mis putas tristes</a:t>
            </a:r>
            <a:r>
              <a:rPr lang="es-ES" sz="1800" smtClean="0">
                <a:solidFill>
                  <a:schemeClr val="hlink"/>
                </a:solidFill>
              </a:rPr>
              <a:t>, 2004. </a:t>
            </a:r>
          </a:p>
          <a:p>
            <a:pPr eaLnBrk="1" hangingPunct="1">
              <a:lnSpc>
                <a:spcPct val="80000"/>
              </a:lnSpc>
            </a:pPr>
            <a:r>
              <a:rPr lang="es-ES" sz="1800" i="1" smtClean="0">
                <a:solidFill>
                  <a:schemeClr val="hlink"/>
                </a:solidFill>
              </a:rPr>
              <a:t>Del amor y otros demonios</a:t>
            </a:r>
            <a:r>
              <a:rPr lang="es-ES" sz="1800" smtClean="0">
                <a:solidFill>
                  <a:schemeClr val="hlink"/>
                </a:solidFill>
              </a:rPr>
              <a:t>, 1994. </a:t>
            </a:r>
          </a:p>
          <a:p>
            <a:pPr algn="just" eaLnBrk="1" hangingPunct="1">
              <a:lnSpc>
                <a:spcPct val="80000"/>
              </a:lnSpc>
              <a:buFont typeface="Wingdings" pitchFamily="2" charset="2"/>
              <a:buChar char=""/>
            </a:pPr>
            <a:r>
              <a:rPr lang="es-ES" sz="1800" i="1" smtClean="0">
                <a:solidFill>
                  <a:schemeClr val="hlink"/>
                </a:solidFill>
              </a:rPr>
              <a:t>El amor en los tiempos del cólera</a:t>
            </a:r>
            <a:r>
              <a:rPr lang="es-ES" sz="1800" smtClean="0">
                <a:solidFill>
                  <a:schemeClr val="hlink"/>
                </a:solidFill>
              </a:rPr>
              <a:t>, 1985 </a:t>
            </a:r>
          </a:p>
          <a:p>
            <a:pPr eaLnBrk="1" hangingPunct="1">
              <a:lnSpc>
                <a:spcPct val="80000"/>
              </a:lnSpc>
            </a:pPr>
            <a:r>
              <a:rPr lang="es-ES" sz="1800" i="1" smtClean="0">
                <a:solidFill>
                  <a:schemeClr val="hlink"/>
                </a:solidFill>
              </a:rPr>
              <a:t>La Hojarasca,</a:t>
            </a:r>
            <a:r>
              <a:rPr lang="es-ES" sz="1800" smtClean="0">
                <a:solidFill>
                  <a:schemeClr val="hlink"/>
                </a:solidFill>
              </a:rPr>
              <a:t> 1955. </a:t>
            </a:r>
          </a:p>
          <a:p>
            <a:pPr eaLnBrk="1" hangingPunct="1">
              <a:lnSpc>
                <a:spcPct val="80000"/>
              </a:lnSpc>
            </a:pPr>
            <a:r>
              <a:rPr lang="es-ES" sz="1800" b="1" i="1" smtClean="0">
                <a:solidFill>
                  <a:schemeClr val="hlink"/>
                </a:solidFill>
              </a:rPr>
              <a:t>Cien años de soledad, 1967</a:t>
            </a:r>
            <a:r>
              <a:rPr lang="es-ES" sz="1800" smtClean="0">
                <a:solidFill>
                  <a:schemeClr val="hlink"/>
                </a:solidFill>
              </a:rPr>
              <a:t> </a:t>
            </a:r>
          </a:p>
          <a:p>
            <a:pPr eaLnBrk="1" hangingPunct="1">
              <a:lnSpc>
                <a:spcPct val="80000"/>
              </a:lnSpc>
            </a:pPr>
            <a:r>
              <a:rPr lang="es-PE" sz="1800" smtClean="0">
                <a:solidFill>
                  <a:schemeClr val="hlink"/>
                </a:solidFill>
              </a:rPr>
              <a:t>Memoria de mis putas tristes</a:t>
            </a:r>
            <a:endParaRPr lang="es-ES" sz="1800" smtClean="0">
              <a:solidFill>
                <a:schemeClr val="hlink"/>
              </a:solidFill>
            </a:endParaRPr>
          </a:p>
          <a:p>
            <a:pPr eaLnBrk="1" hangingPunct="1">
              <a:lnSpc>
                <a:spcPct val="80000"/>
              </a:lnSpc>
              <a:buClr>
                <a:schemeClr val="tx1"/>
              </a:buClr>
              <a:buFont typeface="Wingdings" pitchFamily="2" charset="2"/>
              <a:buChar char="Ø"/>
            </a:pPr>
            <a:r>
              <a:rPr lang="es-ES" sz="1800" b="1" smtClean="0">
                <a:solidFill>
                  <a:schemeClr val="hlink"/>
                </a:solidFill>
              </a:rPr>
              <a:t>Obra periodística:</a:t>
            </a:r>
          </a:p>
          <a:p>
            <a:pPr eaLnBrk="1" hangingPunct="1">
              <a:lnSpc>
                <a:spcPct val="80000"/>
              </a:lnSpc>
            </a:pPr>
            <a:r>
              <a:rPr lang="es-ES" sz="1800" i="1" smtClean="0">
                <a:solidFill>
                  <a:schemeClr val="hlink"/>
                </a:solidFill>
              </a:rPr>
              <a:t>Textos costeños</a:t>
            </a:r>
            <a:r>
              <a:rPr lang="es-ES" sz="1800" smtClean="0">
                <a:solidFill>
                  <a:schemeClr val="hlink"/>
                </a:solidFill>
              </a:rPr>
              <a:t> (1948-1952) </a:t>
            </a:r>
          </a:p>
          <a:p>
            <a:pPr eaLnBrk="1" hangingPunct="1">
              <a:lnSpc>
                <a:spcPct val="80000"/>
              </a:lnSpc>
            </a:pPr>
            <a:r>
              <a:rPr lang="es-ES" sz="1800" i="1" smtClean="0">
                <a:solidFill>
                  <a:schemeClr val="hlink"/>
                </a:solidFill>
              </a:rPr>
              <a:t>Entre cachacos</a:t>
            </a:r>
            <a:r>
              <a:rPr lang="es-ES" sz="1800" smtClean="0">
                <a:solidFill>
                  <a:schemeClr val="hlink"/>
                </a:solidFill>
              </a:rPr>
              <a:t> (1954-1955) </a:t>
            </a:r>
          </a:p>
          <a:p>
            <a:pPr eaLnBrk="1" hangingPunct="1">
              <a:lnSpc>
                <a:spcPct val="80000"/>
              </a:lnSpc>
            </a:pPr>
            <a:r>
              <a:rPr lang="es-ES" sz="1800" i="1" smtClean="0">
                <a:solidFill>
                  <a:schemeClr val="hlink"/>
                </a:solidFill>
              </a:rPr>
              <a:t>De Europa y América</a:t>
            </a:r>
            <a:r>
              <a:rPr lang="es-ES" sz="1800" smtClean="0">
                <a:solidFill>
                  <a:schemeClr val="hlink"/>
                </a:solidFill>
              </a:rPr>
              <a:t> (1955-1960) </a:t>
            </a:r>
          </a:p>
          <a:p>
            <a:pPr eaLnBrk="1" hangingPunct="1">
              <a:lnSpc>
                <a:spcPct val="80000"/>
              </a:lnSpc>
            </a:pPr>
            <a:r>
              <a:rPr lang="es-ES" sz="1800" i="1" smtClean="0">
                <a:solidFill>
                  <a:schemeClr val="hlink"/>
                </a:solidFill>
              </a:rPr>
              <a:t>Por la libre</a:t>
            </a:r>
            <a:r>
              <a:rPr lang="es-ES" sz="1800" smtClean="0">
                <a:solidFill>
                  <a:schemeClr val="hlink"/>
                </a:solidFill>
              </a:rPr>
              <a:t> (1974-1995) </a:t>
            </a:r>
          </a:p>
          <a:p>
            <a:pPr eaLnBrk="1" hangingPunct="1">
              <a:lnSpc>
                <a:spcPct val="80000"/>
              </a:lnSpc>
            </a:pPr>
            <a:r>
              <a:rPr lang="es-ES" sz="1800" i="1" smtClean="0">
                <a:solidFill>
                  <a:schemeClr val="hlink"/>
                </a:solidFill>
              </a:rPr>
              <a:t>Notas de prensa</a:t>
            </a:r>
            <a:r>
              <a:rPr lang="es-ES" sz="1800" smtClean="0">
                <a:solidFill>
                  <a:schemeClr val="hlink"/>
                </a:solidFill>
              </a:rPr>
              <a:t> (1980-1984) </a:t>
            </a:r>
          </a:p>
          <a:p>
            <a:pPr eaLnBrk="1" hangingPunct="1">
              <a:lnSpc>
                <a:spcPct val="80000"/>
              </a:lnSpc>
            </a:pPr>
            <a:endParaRPr lang="es-ES" sz="1800" smtClean="0">
              <a:solidFill>
                <a:schemeClr val="hlink"/>
              </a:solidFill>
            </a:endParaRPr>
          </a:p>
          <a:p>
            <a:pPr eaLnBrk="1" hangingPunct="1"/>
            <a:endParaRPr lang="es-ES" sz="1800" smtClean="0">
              <a:solidFill>
                <a:schemeClr val="hlink"/>
              </a:solidFill>
            </a:endParaRPr>
          </a:p>
        </p:txBody>
      </p:sp>
      <p:pic>
        <p:nvPicPr>
          <p:cNvPr id="235522" name="Picture 2" descr="http://elcatalogo.files.wordpress.com/2009/05/amor-en-tiempos-de-colera-200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428625"/>
            <a:ext cx="3114675"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0" name="Picture 6" descr="http://i1019.photobucket.com/albums/af312/FIRENZEBIJOUX/FLECHAS.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643313" y="2643188"/>
            <a:ext cx="3857625"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7 Rectángulo"/>
          <p:cNvSpPr/>
          <p:nvPr/>
        </p:nvSpPr>
        <p:spPr>
          <a:xfrm>
            <a:off x="3500430" y="0"/>
            <a:ext cx="2475358" cy="923330"/>
          </a:xfrm>
          <a:prstGeom prst="rect">
            <a:avLst/>
          </a:prstGeom>
          <a:noFill/>
        </p:spPr>
        <p:txBody>
          <a:bodyPr wrap="non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r>
              <a:rPr lang="es-PE" sz="54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228600">
                    <a:schemeClr val="accent5">
                      <a:satMod val="175000"/>
                      <a:alpha val="40000"/>
                    </a:schemeClr>
                  </a:glow>
                  <a:outerShdw blurRad="88000" dist="50800" dir="5040000" algn="tl">
                    <a:schemeClr val="accent4">
                      <a:tint val="80000"/>
                      <a:satMod val="250000"/>
                      <a:alpha val="45000"/>
                    </a:schemeClr>
                  </a:outerShdw>
                </a:effectLst>
                <a:latin typeface="Verdana" pitchFamily="34" charset="0"/>
              </a:rPr>
              <a:t>Obras</a:t>
            </a:r>
            <a:endParaRPr lang="es-ES" sz="54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228600">
                  <a:schemeClr val="accent5">
                    <a:satMod val="175000"/>
                    <a:alpha val="40000"/>
                  </a:schemeClr>
                </a:glow>
                <a:outerShdw blurRad="88000" dist="50800" dir="5040000" algn="tl">
                  <a:schemeClr val="accent4">
                    <a:tint val="80000"/>
                    <a:satMod val="250000"/>
                    <a:alpha val="45000"/>
                  </a:schemeClr>
                </a:outerShdw>
              </a:effectLst>
            </a:endParaRPr>
          </a:p>
        </p:txBody>
      </p:sp>
      <p:pic>
        <p:nvPicPr>
          <p:cNvPr id="10" name="Picture 5" descr="cienans"/>
          <p:cNvPicPr>
            <a:picLocks noChangeAspect="1" noChangeArrowheads="1"/>
          </p:cNvPicPr>
          <p:nvPr>
            <p:ph type="clipArt" sz="half" idx="2"/>
          </p:nvPr>
        </p:nvPicPr>
        <p:blipFill>
          <a:blip r:embed="rId4">
            <a:extLst>
              <a:ext uri="{28A0092B-C50C-407E-A947-70E740481C1C}">
                <a14:useLocalDpi xmlns:a14="http://schemas.microsoft.com/office/drawing/2010/main" val="0"/>
              </a:ext>
            </a:extLst>
          </a:blip>
          <a:srcRect/>
          <a:stretch>
            <a:fillRect/>
          </a:stretch>
        </p:blipFill>
        <p:spPr>
          <a:xfrm>
            <a:off x="3143250" y="4357688"/>
            <a:ext cx="2143125" cy="2500312"/>
          </a:xfrm>
          <a:noFill/>
        </p:spPr>
      </p:pic>
      <p:sp>
        <p:nvSpPr>
          <p:cNvPr id="12" name="11 Rectángulo"/>
          <p:cNvSpPr/>
          <p:nvPr/>
        </p:nvSpPr>
        <p:spPr>
          <a:xfrm>
            <a:off x="4000500" y="785813"/>
            <a:ext cx="5143500" cy="369887"/>
          </a:xfrm>
          <a:prstGeom prst="rect">
            <a:avLst/>
          </a:prstGeom>
        </p:spPr>
        <p:style>
          <a:lnRef idx="3">
            <a:schemeClr val="lt1"/>
          </a:lnRef>
          <a:fillRef idx="1">
            <a:schemeClr val="accent1"/>
          </a:fillRef>
          <a:effectRef idx="1">
            <a:schemeClr val="accent1"/>
          </a:effectRef>
          <a:fontRef idx="minor">
            <a:schemeClr val="lt1"/>
          </a:fontRef>
        </p:style>
        <p:txBody>
          <a:bodyPr>
            <a:spAutoFit/>
          </a:bodyPr>
          <a:lstStyle/>
          <a:p>
            <a:pPr>
              <a:defRPr/>
            </a:pPr>
            <a:r>
              <a:rPr lang="es-ES" dirty="0">
                <a:solidFill>
                  <a:srgbClr val="7030A0"/>
                </a:solidFill>
                <a:latin typeface="Calibri" pitchFamily="34" charset="0"/>
                <a:hlinkClick r:id="rId5"/>
              </a:rPr>
              <a:t>http://www.youtube.com/watch?v=pG0bobMz_2U</a:t>
            </a:r>
            <a:endParaRPr lang="es-ES" dirty="0">
              <a:solidFill>
                <a:srgbClr val="7030A0"/>
              </a:solidFill>
              <a:latin typeface="Calibri" pitchFamily="34" charset="0"/>
            </a:endParaRPr>
          </a:p>
        </p:txBody>
      </p:sp>
      <p:pic>
        <p:nvPicPr>
          <p:cNvPr id="70664" name="Picture 4" descr="teoir.gif (1214 bytes)">
            <a:hlinkClick r:id="rId6" action="ppaction://hlinksldjump"/>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8572500" y="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12 Conector recto de flecha"/>
          <p:cNvCxnSpPr/>
          <p:nvPr/>
        </p:nvCxnSpPr>
        <p:spPr>
          <a:xfrm rot="5400000" flipH="1" flipV="1">
            <a:off x="4143375" y="1285875"/>
            <a:ext cx="214313" cy="214313"/>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sp>
        <p:nvSpPr>
          <p:cNvPr id="70666" name="13 CuadroTexto"/>
          <p:cNvSpPr txBox="1">
            <a:spLocks noChangeArrowheads="1"/>
          </p:cNvSpPr>
          <p:nvPr/>
        </p:nvSpPr>
        <p:spPr bwMode="auto">
          <a:xfrm>
            <a:off x="3429000" y="1571625"/>
            <a:ext cx="15716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a:solidFill>
                  <a:srgbClr val="00B0F0"/>
                </a:solidFill>
                <a:latin typeface="Berlin Sans FB Demi" pitchFamily="34" charset="0"/>
              </a:rPr>
              <a:t>Clic para ver el video</a:t>
            </a: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nodeType="clickEffect">
                                  <p:stCondLst>
                                    <p:cond delay="0"/>
                                  </p:stCondLst>
                                  <p:childTnLst>
                                    <p:set>
                                      <p:cBhvr>
                                        <p:cTn id="6" dur="1" fill="hold">
                                          <p:stCondLst>
                                            <p:cond delay="0"/>
                                          </p:stCondLst>
                                        </p:cTn>
                                        <p:tgtEl>
                                          <p:spTgt spid="235522"/>
                                        </p:tgtEl>
                                        <p:attrNameLst>
                                          <p:attrName>style.visibility</p:attrName>
                                        </p:attrNameLst>
                                      </p:cBhvr>
                                      <p:to>
                                        <p:strVal val="visible"/>
                                      </p:to>
                                    </p:set>
                                    <p:animEffect transition="in" filter="fade">
                                      <p:cBhvr>
                                        <p:cTn id="7" dur="1000"/>
                                        <p:tgtEl>
                                          <p:spTgt spid="235522"/>
                                        </p:tgtEl>
                                      </p:cBhvr>
                                    </p:animEffect>
                                    <p:anim calcmode="lin" valueType="num">
                                      <p:cBhvr>
                                        <p:cTn id="8" dur="1000" fill="hold"/>
                                        <p:tgtEl>
                                          <p:spTgt spid="235522"/>
                                        </p:tgtEl>
                                        <p:attrNameLst>
                                          <p:attrName>ppt_x</p:attrName>
                                        </p:attrNameLst>
                                      </p:cBhvr>
                                      <p:tavLst>
                                        <p:tav tm="0">
                                          <p:val>
                                            <p:strVal val="#ppt_x"/>
                                          </p:val>
                                        </p:tav>
                                        <p:tav tm="100000">
                                          <p:val>
                                            <p:strVal val="#ppt_x"/>
                                          </p:val>
                                        </p:tav>
                                      </p:tavLst>
                                    </p:anim>
                                    <p:anim calcmode="lin" valueType="num">
                                      <p:cBhvr>
                                        <p:cTn id="9" dur="900" decel="100000" fill="hold"/>
                                        <p:tgtEl>
                                          <p:spTgt spid="2355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35522"/>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8" presetClass="emph" presetSubtype="0" fill="hold" nodeType="clickEffect">
                                  <p:stCondLst>
                                    <p:cond delay="0"/>
                                  </p:stCondLst>
                                  <p:childTnLst>
                                    <p:animRot by="21600000">
                                      <p:cBhvr>
                                        <p:cTn id="14" dur="2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http://kundweb.netatonce.com/~u21707/web/Ultimate_R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1 Título"/>
          <p:cNvSpPr>
            <a:spLocks noGrp="1"/>
          </p:cNvSpPr>
          <p:nvPr>
            <p:ph type="title"/>
          </p:nvPr>
        </p:nvSpPr>
        <p:spPr>
          <a:xfrm>
            <a:off x="0" y="6000750"/>
            <a:ext cx="9144000" cy="654050"/>
          </a:xfrm>
          <a:solidFill>
            <a:srgbClr val="C00000"/>
          </a:solidFill>
        </p:spPr>
        <p:txBody>
          <a:bodyPr>
            <a:noAutofit/>
          </a:bodyPr>
          <a:lstStyle/>
          <a:p>
            <a:pPr algn="ctr" eaLnBrk="1" fontAlgn="auto" hangingPunct="1">
              <a:spcAft>
                <a:spcPts val="0"/>
              </a:spcAft>
              <a:defRPr/>
            </a:pPr>
            <a:r>
              <a:rPr lang="es-ES" sz="2800" dirty="0" smtClean="0">
                <a:solidFill>
                  <a:schemeClr val="accent1">
                    <a:lumMod val="75000"/>
                  </a:schemeClr>
                </a:solidFill>
                <a:latin typeface="Arial Rounded MT Bold" pitchFamily="34" charset="0"/>
              </a:rPr>
              <a:t/>
            </a:r>
            <a:br>
              <a:rPr lang="es-ES" sz="2800" dirty="0" smtClean="0">
                <a:solidFill>
                  <a:schemeClr val="accent1">
                    <a:lumMod val="75000"/>
                  </a:schemeClr>
                </a:solidFill>
                <a:latin typeface="Arial Rounded MT Bold" pitchFamily="34" charset="0"/>
              </a:rPr>
            </a:br>
            <a:r>
              <a:rPr lang="es-ES" sz="2800" dirty="0" smtClean="0">
                <a:solidFill>
                  <a:schemeClr val="accent1">
                    <a:lumMod val="75000"/>
                  </a:schemeClr>
                </a:solidFill>
                <a:latin typeface="Arial Rounded MT Bold" pitchFamily="34" charset="0"/>
              </a:rPr>
              <a:t/>
            </a:r>
            <a:br>
              <a:rPr lang="es-ES" sz="2800" dirty="0" smtClean="0">
                <a:solidFill>
                  <a:schemeClr val="accent1">
                    <a:lumMod val="75000"/>
                  </a:schemeClr>
                </a:solidFill>
                <a:latin typeface="Arial Rounded MT Bold" pitchFamily="34" charset="0"/>
              </a:rPr>
            </a:br>
            <a:r>
              <a:rPr lang="es-ES" sz="2800" dirty="0" smtClean="0">
                <a:solidFill>
                  <a:schemeClr val="accent1">
                    <a:lumMod val="75000"/>
                  </a:schemeClr>
                </a:solidFill>
                <a:latin typeface="Arial Rounded MT Bold" pitchFamily="34" charset="0"/>
              </a:rPr>
              <a:t/>
            </a:r>
            <a:br>
              <a:rPr lang="es-ES" sz="2800" dirty="0" smtClean="0">
                <a:solidFill>
                  <a:schemeClr val="accent1">
                    <a:lumMod val="75000"/>
                  </a:schemeClr>
                </a:solidFill>
                <a:latin typeface="Arial Rounded MT Bold" pitchFamily="34" charset="0"/>
              </a:rPr>
            </a:br>
            <a:r>
              <a:rPr lang="es-ES" sz="2800" dirty="0" smtClean="0">
                <a:solidFill>
                  <a:schemeClr val="accent1">
                    <a:lumMod val="75000"/>
                  </a:schemeClr>
                </a:solidFill>
                <a:latin typeface="Arial Rounded MT Bold" pitchFamily="34" charset="0"/>
              </a:rPr>
              <a:t/>
            </a:r>
            <a:br>
              <a:rPr lang="es-ES" sz="2800" dirty="0" smtClean="0">
                <a:solidFill>
                  <a:schemeClr val="accent1">
                    <a:lumMod val="75000"/>
                  </a:schemeClr>
                </a:solidFill>
                <a:latin typeface="Arial Rounded MT Bold" pitchFamily="34" charset="0"/>
              </a:rPr>
            </a:br>
            <a:r>
              <a:rPr lang="es-ES" sz="3500" dirty="0" smtClean="0">
                <a:solidFill>
                  <a:schemeClr val="accent1">
                    <a:lumMod val="75000"/>
                  </a:schemeClr>
                </a:solidFill>
                <a:latin typeface="Arial Rounded MT Bold" pitchFamily="34" charset="0"/>
              </a:rPr>
              <a:t/>
            </a:r>
            <a:br>
              <a:rPr lang="es-ES" sz="3500" dirty="0" smtClean="0">
                <a:solidFill>
                  <a:schemeClr val="accent1">
                    <a:lumMod val="75000"/>
                  </a:schemeClr>
                </a:solidFill>
                <a:latin typeface="Arial Rounded MT Bold" pitchFamily="34" charset="0"/>
              </a:rPr>
            </a:br>
            <a:r>
              <a:rPr lang="es-ES" sz="3500" dirty="0" smtClean="0">
                <a:solidFill>
                  <a:schemeClr val="accent1">
                    <a:lumMod val="75000"/>
                  </a:schemeClr>
                </a:solidFill>
                <a:latin typeface="Arial Rounded MT Bold" pitchFamily="34" charset="0"/>
              </a:rPr>
              <a:t/>
            </a:r>
            <a:br>
              <a:rPr lang="es-ES" sz="3500" dirty="0" smtClean="0">
                <a:solidFill>
                  <a:schemeClr val="accent1">
                    <a:lumMod val="75000"/>
                  </a:schemeClr>
                </a:solidFill>
                <a:latin typeface="Arial Rounded MT Bold" pitchFamily="34" charset="0"/>
              </a:rPr>
            </a:br>
            <a:r>
              <a:rPr lang="es-ES" sz="3500" dirty="0" smtClean="0">
                <a:solidFill>
                  <a:schemeClr val="accent1">
                    <a:lumMod val="75000"/>
                  </a:schemeClr>
                </a:solidFill>
                <a:latin typeface="Arial Rounded MT Bold" pitchFamily="34" charset="0"/>
              </a:rPr>
              <a:t/>
            </a:r>
            <a:br>
              <a:rPr lang="es-ES" sz="3500" dirty="0" smtClean="0">
                <a:solidFill>
                  <a:schemeClr val="accent1">
                    <a:lumMod val="75000"/>
                  </a:schemeClr>
                </a:solidFill>
                <a:latin typeface="Arial Rounded MT Bold" pitchFamily="34" charset="0"/>
              </a:rPr>
            </a:br>
            <a:endParaRPr lang="es-ES" sz="3500" dirty="0">
              <a:solidFill>
                <a:schemeClr val="accent1">
                  <a:lumMod val="75000"/>
                </a:schemeClr>
              </a:solidFill>
              <a:latin typeface="Arial Rounded MT Bold" pitchFamily="34" charset="0"/>
            </a:endParaRPr>
          </a:p>
        </p:txBody>
      </p:sp>
      <p:sp>
        <p:nvSpPr>
          <p:cNvPr id="6" name="5 Rectángulo"/>
          <p:cNvSpPr/>
          <p:nvPr/>
        </p:nvSpPr>
        <p:spPr>
          <a:xfrm>
            <a:off x="0" y="0"/>
            <a:ext cx="8786842" cy="5201424"/>
          </a:xfrm>
          <a:prstGeom prst="rect">
            <a:avLst/>
          </a:prstGeom>
          <a:noFill/>
        </p:spPr>
        <p:txBody>
          <a:bodyPr>
            <a:spAutoFit/>
          </a:bodyPr>
          <a:lstStyle/>
          <a:p>
            <a:pPr algn="ctr" fontAlgn="auto">
              <a:spcBef>
                <a:spcPts val="0"/>
              </a:spcBef>
              <a:spcAft>
                <a:spcPts val="0"/>
              </a:spcAft>
              <a:defRPr/>
            </a:pPr>
            <a:r>
              <a:rPr lang="es-ES" sz="32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Rounded MT Bold" pitchFamily="34" charset="0"/>
              </a:rPr>
              <a:t>COLEGIO COLOMBO BRITÁNICO</a:t>
            </a:r>
            <a:endParaRPr lang="es-ES" sz="32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Rounded MT Bold" pitchFamily="34" charset="0"/>
            </a:endParaRPr>
          </a:p>
          <a:p>
            <a:pPr algn="ctr" fontAlgn="auto">
              <a:spcBef>
                <a:spcPts val="0"/>
              </a:spcBef>
              <a:spcAft>
                <a:spcPts val="0"/>
              </a:spcAft>
              <a:defRPr/>
            </a:pPr>
            <a:r>
              <a:rPr lang="es-ES" sz="3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Rounded MT Bold" pitchFamily="34" charset="0"/>
              </a:rPr>
              <a:t/>
            </a:r>
            <a:br>
              <a:rPr lang="es-ES" sz="3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Rounded MT Bold" pitchFamily="34" charset="0"/>
              </a:rPr>
            </a:br>
            <a:r>
              <a:rPr lang="es-ES" sz="28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Rounded MT Bold" pitchFamily="34" charset="0"/>
              </a:rPr>
              <a:t>LITERATURA Y CONTEMPÓRANEIDAD II</a:t>
            </a:r>
            <a:r>
              <a:rPr lang="es-ES" sz="32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Rounded MT Bold" pitchFamily="34" charset="0"/>
              </a:rPr>
              <a:t/>
            </a:r>
            <a:br>
              <a:rPr lang="es-ES" sz="32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Rounded MT Bold" pitchFamily="34" charset="0"/>
              </a:rPr>
            </a:br>
            <a:endParaRPr lang="es-ES" sz="32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Rounded MT Bold" pitchFamily="34" charset="0"/>
            </a:endParaRPr>
          </a:p>
          <a:p>
            <a:pPr algn="ctr" fontAlgn="auto">
              <a:spcBef>
                <a:spcPts val="0"/>
              </a:spcBef>
              <a:spcAft>
                <a:spcPts val="0"/>
              </a:spcAft>
              <a:defRPr/>
            </a:pPr>
            <a:r>
              <a:rPr lang="es-ES" sz="32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Rounded MT Bold" pitchFamily="34" charset="0"/>
              </a:rPr>
              <a:t>MODERNISMO Y MODERNIDAD</a:t>
            </a:r>
            <a:br>
              <a:rPr lang="es-ES" sz="32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Rounded MT Bold" pitchFamily="34" charset="0"/>
              </a:rPr>
            </a:br>
            <a:r>
              <a:rPr lang="es-ES" sz="32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Rounded MT Bold" pitchFamily="34" charset="0"/>
              </a:rPr>
              <a:t>“ BOOM LATINOAMERICANO”</a:t>
            </a:r>
            <a:r>
              <a:rPr lang="es-ES" sz="3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Rounded MT Bold" pitchFamily="34" charset="0"/>
              </a:rPr>
              <a:t/>
            </a:r>
            <a:br>
              <a:rPr lang="es-ES" sz="3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Rounded MT Bold" pitchFamily="34" charset="0"/>
              </a:rPr>
            </a:br>
            <a:r>
              <a:rPr lang="es-ES" sz="3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Rounded MT Bold" pitchFamily="34" charset="0"/>
              </a:rPr>
              <a:t/>
            </a:r>
            <a:br>
              <a:rPr lang="es-ES" sz="3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Rounded MT Bold" pitchFamily="34" charset="0"/>
              </a:rPr>
            </a:br>
            <a:r>
              <a:rPr lang="es-ES" sz="32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Rounded MT Bold" pitchFamily="34" charset="0"/>
              </a:rPr>
              <a:t>PROFESOR: </a:t>
            </a:r>
            <a:r>
              <a:rPr lang="es-ES" sz="32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Rounded MT Bold" pitchFamily="34" charset="0"/>
              </a:rPr>
              <a:t>ALEXANDER TOVAR</a:t>
            </a:r>
            <a:endParaRPr lang="es-ES" sz="32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Rounded MT Bold" pitchFamily="34" charset="0"/>
            </a:endParaRPr>
          </a:p>
          <a:p>
            <a:pPr algn="ctr" fontAlgn="auto">
              <a:spcBef>
                <a:spcPts val="0"/>
              </a:spcBef>
              <a:spcAft>
                <a:spcPts val="0"/>
              </a:spcAft>
              <a:defRPr/>
            </a:pPr>
            <a:r>
              <a:rPr lang="es-ES" sz="3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Rounded MT Bold" pitchFamily="34" charset="0"/>
              </a:rPr>
              <a:t/>
            </a:r>
            <a:br>
              <a:rPr lang="es-ES" sz="3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Rounded MT Bold" pitchFamily="34" charset="0"/>
              </a:rPr>
            </a:br>
            <a:endParaRPr lang="es-ES" sz="3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mn-lt"/>
            </a:endParaRPr>
          </a:p>
        </p:txBody>
      </p:sp>
      <p:pic>
        <p:nvPicPr>
          <p:cNvPr id="53253" name="Picture 10" descr="flecha_derecha-cubed1.gif">
            <a:hlinkClick r:id="rId3" action="ppaction://hlinksldjump"/>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929563" y="5286375"/>
            <a:ext cx="1214437"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4" name="7 CuadroTexto">
            <a:hlinkClick r:id="rId3" action="ppaction://hlinksldjump"/>
          </p:cNvPr>
          <p:cNvSpPr txBox="1">
            <a:spLocks noChangeArrowheads="1"/>
          </p:cNvSpPr>
          <p:nvPr/>
        </p:nvSpPr>
        <p:spPr bwMode="auto">
          <a:xfrm>
            <a:off x="7715250" y="6457950"/>
            <a:ext cx="1428750" cy="4000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sz="2000">
                <a:latin typeface="Bauhaus 93" pitchFamily="82" charset="0"/>
                <a:hlinkClick r:id="rId5" action="ppaction://hlinksldjump"/>
              </a:rPr>
              <a:t>sIGUIENTE</a:t>
            </a:r>
            <a:endParaRPr lang="es-ES" sz="2000">
              <a:latin typeface="Bauhaus 93" pitchFamily="82" charset="0"/>
            </a:endParaRPr>
          </a:p>
        </p:txBody>
      </p:sp>
    </p:spTree>
  </p:cSld>
  <p:clrMapOvr>
    <a:masterClrMapping/>
  </p:clrMapOvr>
  <p:transition>
    <p:wheel spokes="3"/>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http://i41.tinypic.com/20uzx2u.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3"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5813" y="500063"/>
            <a:ext cx="174625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Soni2374.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extLst>
              <a:ext uri="{28A0092B-C50C-407E-A947-70E740481C1C}">
                <a14:useLocalDpi xmlns:a14="http://schemas.microsoft.com/office/drawing/2010/main" val="0"/>
              </a:ext>
            </a:extLst>
          </a:blip>
          <a:srcRect/>
          <a:stretch>
            <a:fillRect/>
          </a:stretch>
        </p:blipFill>
        <p:spPr bwMode="auto">
          <a:xfrm>
            <a:off x="0" y="214313"/>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7 Pergamino horizontal"/>
          <p:cNvSpPr/>
          <p:nvPr/>
        </p:nvSpPr>
        <p:spPr>
          <a:xfrm rot="19381162">
            <a:off x="176213" y="2882900"/>
            <a:ext cx="4857750" cy="785813"/>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b="1" dirty="0">
                <a:solidFill>
                  <a:srgbClr val="FFFF00"/>
                </a:solidFill>
                <a:effectLst>
                  <a:outerShdw blurRad="38100" dist="38100" dir="2700000" algn="tl">
                    <a:srgbClr val="000000"/>
                  </a:outerShdw>
                </a:effectLst>
              </a:rPr>
              <a:t> ES una de las  figuras centrales del </a:t>
            </a:r>
            <a:r>
              <a:rPr lang="es-ES" b="1" dirty="0">
                <a:solidFill>
                  <a:srgbClr val="FFFF00"/>
                </a:solidFill>
                <a:effectLst>
                  <a:outerShdw blurRad="38100" dist="38100" dir="2700000" algn="tl">
                    <a:srgbClr val="000000"/>
                  </a:outerShdw>
                </a:effectLst>
                <a:hlinkClick r:id="rId8"/>
              </a:rPr>
              <a:t>boom</a:t>
            </a:r>
            <a:r>
              <a:rPr lang="es-ES" b="1" dirty="0">
                <a:solidFill>
                  <a:srgbClr val="FFFF00"/>
                </a:solidFill>
                <a:effectLst>
                  <a:outerShdw blurRad="38100" dist="38100" dir="2700000" algn="tl">
                    <a:srgbClr val="000000"/>
                  </a:outerShdw>
                </a:effectLst>
              </a:rPr>
              <a:t> de la novela latinoamericana. </a:t>
            </a:r>
            <a:endParaRPr lang="es-ES" b="1" dirty="0">
              <a:solidFill>
                <a:srgbClr val="FFFF00"/>
              </a:solidFill>
            </a:endParaRPr>
          </a:p>
        </p:txBody>
      </p:sp>
      <p:graphicFrame>
        <p:nvGraphicFramePr>
          <p:cNvPr id="9" name="8 Diagrama"/>
          <p:cNvGraphicFramePr/>
          <p:nvPr/>
        </p:nvGraphicFramePr>
        <p:xfrm>
          <a:off x="3357554" y="0"/>
          <a:ext cx="7146918" cy="521495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0" name="9 Rectángulo"/>
          <p:cNvSpPr/>
          <p:nvPr/>
        </p:nvSpPr>
        <p:spPr>
          <a:xfrm>
            <a:off x="1214414" y="5934670"/>
            <a:ext cx="6532558" cy="923330"/>
          </a:xfrm>
          <a:prstGeom prst="rect">
            <a:avLst/>
          </a:prstGeom>
          <a:noFill/>
        </p:spPr>
        <p:txBody>
          <a:bodyPr wrap="none">
            <a:spAutoFit/>
          </a:bodyPr>
          <a:lstStyle/>
          <a:p>
            <a:pPr algn="ctr">
              <a:defRPr/>
            </a:pPr>
            <a:r>
              <a:rPr lang="es-ES" sz="5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CARLOS FUENTES</a:t>
            </a:r>
          </a:p>
        </p:txBody>
      </p:sp>
      <p:pic>
        <p:nvPicPr>
          <p:cNvPr id="71688" name="Picture 10" descr="bookb1.gif (9658 bytes)"/>
          <p:cNvPicPr>
            <a:picLocks noChangeAspect="1" noChangeArrowheads="1" noCrop="1"/>
          </p:cNvPicPr>
          <p:nvPr/>
        </p:nvPicPr>
        <p:blipFill>
          <a:blip r:embed="rId14">
            <a:extLst>
              <a:ext uri="{28A0092B-C50C-407E-A947-70E740481C1C}">
                <a14:useLocalDpi xmlns:a14="http://schemas.microsoft.com/office/drawing/2010/main" val="0"/>
              </a:ext>
            </a:extLst>
          </a:blip>
          <a:srcRect/>
          <a:stretch>
            <a:fillRect/>
          </a:stretch>
        </p:blipFill>
        <p:spPr bwMode="auto">
          <a:xfrm>
            <a:off x="2857500" y="3571875"/>
            <a:ext cx="156210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11 Rectángulo"/>
          <p:cNvSpPr/>
          <p:nvPr/>
        </p:nvSpPr>
        <p:spPr>
          <a:xfrm>
            <a:off x="642910" y="2786058"/>
            <a:ext cx="1018228" cy="369332"/>
          </a:xfrm>
          <a:prstGeom prst="rect">
            <a:avLst/>
          </a:prstGeom>
          <a:noFill/>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es-ES" b="1" dirty="0">
                <a:ln/>
                <a:solidFill>
                  <a:schemeClr val="accent3"/>
                </a:solidFill>
                <a:hlinkClick r:id="rId15" action="ppaction://hlinksldjump"/>
              </a:rPr>
              <a:t>OBRAS</a:t>
            </a:r>
            <a:endParaRPr lang="es-ES" b="1" dirty="0">
              <a:ln/>
              <a:solidFill>
                <a:schemeClr val="accent3"/>
              </a:solidFill>
            </a:endParaRPr>
          </a:p>
        </p:txBody>
      </p:sp>
      <p:pic>
        <p:nvPicPr>
          <p:cNvPr id="14" name="fantasma de la opera.mp3">
            <a:hlinkClick r:id="" action="ppaction://media"/>
          </p:cNvPr>
          <p:cNvPicPr>
            <a:picLocks noRot="1" noChangeAspect="1"/>
          </p:cNvPicPr>
          <p:nvPr>
            <a:audioFile r:link="rId3"/>
          </p:nvPr>
        </p:nvPicPr>
        <p:blipFill>
          <a:blip r:embed="rId16">
            <a:extLst>
              <a:ext uri="{28A0092B-C50C-407E-A947-70E740481C1C}">
                <a14:useLocalDpi xmlns:a14="http://schemas.microsoft.com/office/drawing/2010/main" val="0"/>
              </a:ext>
            </a:extLst>
          </a:blip>
          <a:srcRect/>
          <a:stretch>
            <a:fillRect/>
          </a:stretch>
        </p:blipFill>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91" name="Picture 13" descr="narrtlrw1.gif (4196 bytes)">
            <a:hlinkClick r:id="rId15" action="ppaction://hlinksldjump"/>
          </p:cNvPr>
          <p:cNvPicPr>
            <a:picLocks noChangeAspect="1" noChangeArrowheads="1" noCrop="1"/>
          </p:cNvPicPr>
          <p:nvPr/>
        </p:nvPicPr>
        <p:blipFill>
          <a:blip r:embed="rId17">
            <a:extLst>
              <a:ext uri="{28A0092B-C50C-407E-A947-70E740481C1C}">
                <a14:useLocalDpi xmlns:a14="http://schemas.microsoft.com/office/drawing/2010/main" val="0"/>
              </a:ext>
            </a:extLst>
          </a:blip>
          <a:srcRect/>
          <a:stretch>
            <a:fillRect/>
          </a:stretch>
        </p:blipFill>
        <p:spPr bwMode="auto">
          <a:xfrm>
            <a:off x="8286750" y="5929313"/>
            <a:ext cx="61912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12 CuadroTexto"/>
          <p:cNvSpPr txBox="1"/>
          <p:nvPr/>
        </p:nvSpPr>
        <p:spPr>
          <a:xfrm>
            <a:off x="142875" y="3143250"/>
            <a:ext cx="1714500" cy="646113"/>
          </a:xfrm>
          <a:prstGeom prst="rect">
            <a:avLst/>
          </a:prstGeom>
          <a:noFill/>
        </p:spPr>
        <p:txBody>
          <a:bodyPr>
            <a:spAutoFit/>
          </a:bodyPr>
          <a:lstStyle/>
          <a:p>
            <a:pPr>
              <a:defRPr/>
            </a:pPr>
            <a:r>
              <a:rPr lang="es-ES" dirty="0">
                <a:solidFill>
                  <a:schemeClr val="accent3">
                    <a:lumMod val="60000"/>
                    <a:lumOff val="40000"/>
                  </a:schemeClr>
                </a:solidFill>
                <a:latin typeface="Berlin Sans FB Demi" pitchFamily="34" charset="0"/>
              </a:rPr>
              <a:t>Clic para ver sus obras</a:t>
            </a:r>
          </a:p>
        </p:txBody>
      </p:sp>
      <p:sp>
        <p:nvSpPr>
          <p:cNvPr id="15" name="14 Flecha doblada"/>
          <p:cNvSpPr/>
          <p:nvPr/>
        </p:nvSpPr>
        <p:spPr>
          <a:xfrm>
            <a:off x="428625" y="2857500"/>
            <a:ext cx="214313" cy="285750"/>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solidFill>
                <a:schemeClr val="tx1"/>
              </a:solidFill>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nodeType="clickPar">
                      <p:stCondLst>
                        <p:cond delay="0"/>
                      </p:stCondLst>
                      <p:childTnLst>
                        <p:par>
                          <p:cTn id="9" fill="hold" nodeType="withGroup">
                            <p:stCondLst>
                              <p:cond delay="0"/>
                            </p:stCondLst>
                            <p:childTnLst>
                              <p:par>
                                <p:cTn id="10" presetID="1" presetClass="mediacall" presetSubtype="0" fill="hold" nodeType="clickEffect">
                                  <p:stCondLst>
                                    <p:cond delay="0"/>
                                  </p:stCondLst>
                                  <p:childTnLst>
                                    <p:cmd type="call" cmd="playFrom(0.0)">
                                      <p:cBhvr>
                                        <p:cTn id="11" dur="18628" fill="hold"/>
                                        <p:tgtEl>
                                          <p:spTgt spid="7"/>
                                        </p:tgtEl>
                                      </p:cBhvr>
                                    </p:cmd>
                                  </p:childTnLst>
                                </p:cTn>
                              </p:par>
                            </p:childTnLst>
                          </p:cTn>
                        </p:par>
                      </p:childTnLst>
                    </p:cTn>
                  </p:par>
                </p:childTnLst>
              </p:cTn>
              <p:nextCondLst>
                <p:cond evt="onClick" delay="0">
                  <p:tgtEl>
                    <p:spTgt spid="7"/>
                  </p:tgtEl>
                </p:cond>
              </p:nextCondLst>
            </p:seq>
            <p:audio>
              <p:cMediaNode>
                <p:cTn id="12"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audio>
              <p:cMediaNode vol="11000" numSld="5" showWhenStopped="0">
                <p:cTn id="13" fill="hold" display="0">
                  <p:stCondLst>
                    <p:cond delay="indefinite"/>
                  </p:stCondLst>
                  <p:endCondLst>
                    <p:cond evt="onPrev" delay="0">
                      <p:tgtEl>
                        <p:sldTgt/>
                      </p:tgtEl>
                    </p:cond>
                    <p:cond evt="onStopAudio" delay="0">
                      <p:tgtEl>
                        <p:sldTgt/>
                      </p:tgtEl>
                    </p:cond>
                  </p:endCondLst>
                </p:cTn>
                <p:tgtEl>
                  <p:spTgt spid="1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p:nvPr>
        </p:nvSpPr>
        <p:spPr/>
        <p:txBody>
          <a:bodyPr>
            <a:normAutofit fontScale="90000"/>
          </a:bodyPr>
          <a:lstStyle/>
          <a:p>
            <a:pPr eaLnBrk="1" fontAlgn="auto" hangingPunct="1">
              <a:spcAft>
                <a:spcPts val="0"/>
              </a:spcAft>
              <a:defRPr/>
            </a:pPr>
            <a:r>
              <a:rPr lang="es-ES" sz="3600" smtClean="0">
                <a:solidFill>
                  <a:srgbClr val="FFFF00"/>
                </a:solidFill>
                <a:latin typeface="Verdana" pitchFamily="34" charset="0"/>
              </a:rPr>
              <a:t>Producción literaria</a:t>
            </a:r>
            <a:br>
              <a:rPr lang="es-ES" sz="3600" smtClean="0">
                <a:solidFill>
                  <a:srgbClr val="FFFF00"/>
                </a:solidFill>
                <a:latin typeface="Verdana" pitchFamily="34" charset="0"/>
              </a:rPr>
            </a:br>
            <a:endParaRPr lang="es-ES" sz="3600" smtClean="0">
              <a:solidFill>
                <a:srgbClr val="FFFF00"/>
              </a:solidFill>
              <a:latin typeface="Verdana" pitchFamily="34" charset="0"/>
            </a:endParaRPr>
          </a:p>
        </p:txBody>
      </p:sp>
      <p:sp>
        <p:nvSpPr>
          <p:cNvPr id="1030" name="Rectangle 3"/>
          <p:cNvSpPr>
            <a:spLocks noGrp="1" noChangeArrowheads="1"/>
          </p:cNvSpPr>
          <p:nvPr>
            <p:ph type="body" sz="half" idx="1"/>
          </p:nvPr>
        </p:nvSpPr>
        <p:spPr>
          <a:xfrm>
            <a:off x="714375" y="2327275"/>
            <a:ext cx="4038600" cy="4530725"/>
          </a:xfrm>
        </p:spPr>
        <p:txBody>
          <a:bodyPr>
            <a:normAutofit fontScale="92500" lnSpcReduction="10000"/>
          </a:bodyPr>
          <a:lstStyle/>
          <a:p>
            <a:pPr marL="548640" indent="-411480" eaLnBrk="1" fontAlgn="auto" hangingPunct="1">
              <a:lnSpc>
                <a:spcPct val="80000"/>
              </a:lnSpc>
              <a:spcAft>
                <a:spcPts val="0"/>
              </a:spcAft>
              <a:buClr>
                <a:schemeClr val="tx1">
                  <a:shade val="95000"/>
                </a:schemeClr>
              </a:buClr>
              <a:buFont typeface="Wingdings 2"/>
              <a:buChar char=""/>
              <a:defRPr/>
            </a:pPr>
            <a:r>
              <a:rPr lang="es-ES" sz="2000" b="1" dirty="0" smtClean="0">
                <a:solidFill>
                  <a:schemeClr val="hlink"/>
                </a:solidFill>
                <a:latin typeface="Arial" charset="0"/>
              </a:rPr>
              <a:t>Los días enmascarados (1954)</a:t>
            </a:r>
          </a:p>
          <a:p>
            <a:pPr marL="548640" indent="-411480" eaLnBrk="1" fontAlgn="auto" hangingPunct="1">
              <a:lnSpc>
                <a:spcPct val="80000"/>
              </a:lnSpc>
              <a:spcAft>
                <a:spcPts val="0"/>
              </a:spcAft>
              <a:buClr>
                <a:schemeClr val="tx1">
                  <a:shade val="95000"/>
                </a:schemeClr>
              </a:buClr>
              <a:buFont typeface="Wingdings 2"/>
              <a:buChar char=""/>
              <a:defRPr/>
            </a:pPr>
            <a:r>
              <a:rPr lang="es-ES" sz="2000" b="1" dirty="0" smtClean="0">
                <a:solidFill>
                  <a:schemeClr val="hlink"/>
                </a:solidFill>
                <a:latin typeface="Arial" charset="0"/>
              </a:rPr>
              <a:t>La región más transparente (1958)</a:t>
            </a:r>
          </a:p>
          <a:p>
            <a:pPr marL="548640" indent="-411480" eaLnBrk="1" fontAlgn="auto" hangingPunct="1">
              <a:lnSpc>
                <a:spcPct val="80000"/>
              </a:lnSpc>
              <a:spcAft>
                <a:spcPts val="0"/>
              </a:spcAft>
              <a:buClr>
                <a:schemeClr val="tx1">
                  <a:shade val="95000"/>
                </a:schemeClr>
              </a:buClr>
              <a:buFont typeface="Wingdings 2"/>
              <a:buChar char=""/>
              <a:defRPr/>
            </a:pPr>
            <a:r>
              <a:rPr lang="es-ES" sz="2000" b="1" dirty="0" smtClean="0">
                <a:solidFill>
                  <a:schemeClr val="hlink"/>
                </a:solidFill>
                <a:latin typeface="Arial" charset="0"/>
              </a:rPr>
              <a:t>Las buenas conciencias (1959)</a:t>
            </a:r>
          </a:p>
          <a:p>
            <a:pPr marL="548640" indent="-411480" eaLnBrk="1" fontAlgn="auto" hangingPunct="1">
              <a:lnSpc>
                <a:spcPct val="80000"/>
              </a:lnSpc>
              <a:spcAft>
                <a:spcPts val="0"/>
              </a:spcAft>
              <a:buClr>
                <a:schemeClr val="tx1">
                  <a:shade val="95000"/>
                </a:schemeClr>
              </a:buClr>
              <a:buFont typeface="Wingdings 2"/>
              <a:buChar char=""/>
              <a:defRPr/>
            </a:pPr>
            <a:r>
              <a:rPr lang="es-ES" sz="2000" b="1" dirty="0" smtClean="0">
                <a:solidFill>
                  <a:schemeClr val="hlink"/>
                </a:solidFill>
                <a:latin typeface="Arial" charset="0"/>
              </a:rPr>
              <a:t>La muerte de Artemio Cruz (1962) </a:t>
            </a:r>
          </a:p>
          <a:p>
            <a:pPr marL="548640" indent="-411480" eaLnBrk="1" fontAlgn="auto" hangingPunct="1">
              <a:lnSpc>
                <a:spcPct val="80000"/>
              </a:lnSpc>
              <a:spcAft>
                <a:spcPts val="0"/>
              </a:spcAft>
              <a:buClr>
                <a:schemeClr val="tx1">
                  <a:shade val="95000"/>
                </a:schemeClr>
              </a:buClr>
              <a:buFont typeface="Wingdings 2"/>
              <a:buChar char=""/>
              <a:defRPr/>
            </a:pPr>
            <a:r>
              <a:rPr lang="es-ES" sz="2000" b="1" dirty="0" smtClean="0">
                <a:solidFill>
                  <a:schemeClr val="hlink"/>
                </a:solidFill>
                <a:latin typeface="Arial" charset="0"/>
              </a:rPr>
              <a:t>Aura (1962)</a:t>
            </a:r>
          </a:p>
          <a:p>
            <a:pPr marL="548640" indent="-411480" eaLnBrk="1" fontAlgn="auto" hangingPunct="1">
              <a:lnSpc>
                <a:spcPct val="80000"/>
              </a:lnSpc>
              <a:spcAft>
                <a:spcPts val="0"/>
              </a:spcAft>
              <a:buClr>
                <a:schemeClr val="tx1">
                  <a:shade val="95000"/>
                </a:schemeClr>
              </a:buClr>
              <a:buFont typeface="Wingdings 2"/>
              <a:buChar char=""/>
              <a:defRPr/>
            </a:pPr>
            <a:r>
              <a:rPr lang="es-ES" sz="2000" b="1" dirty="0" smtClean="0">
                <a:solidFill>
                  <a:schemeClr val="hlink"/>
                </a:solidFill>
                <a:latin typeface="Arial" charset="0"/>
              </a:rPr>
              <a:t>Cantar de ciegos (1964)</a:t>
            </a:r>
          </a:p>
          <a:p>
            <a:pPr marL="548640" indent="-411480" eaLnBrk="1" fontAlgn="auto" hangingPunct="1">
              <a:lnSpc>
                <a:spcPct val="80000"/>
              </a:lnSpc>
              <a:spcAft>
                <a:spcPts val="0"/>
              </a:spcAft>
              <a:buClr>
                <a:schemeClr val="tx1">
                  <a:shade val="95000"/>
                </a:schemeClr>
              </a:buClr>
              <a:buFont typeface="Wingdings 2"/>
              <a:buChar char=""/>
              <a:defRPr/>
            </a:pPr>
            <a:r>
              <a:rPr lang="es-ES" sz="2000" b="1" dirty="0" err="1" smtClean="0">
                <a:solidFill>
                  <a:schemeClr val="hlink"/>
                </a:solidFill>
                <a:latin typeface="Arial" charset="0"/>
              </a:rPr>
              <a:t>Chac</a:t>
            </a:r>
            <a:r>
              <a:rPr lang="es-ES" sz="2000" b="1" dirty="0" smtClean="0">
                <a:solidFill>
                  <a:schemeClr val="hlink"/>
                </a:solidFill>
                <a:latin typeface="Arial" charset="0"/>
              </a:rPr>
              <a:t> </a:t>
            </a:r>
            <a:r>
              <a:rPr lang="es-ES" sz="2000" b="1" dirty="0" err="1" smtClean="0">
                <a:solidFill>
                  <a:schemeClr val="hlink"/>
                </a:solidFill>
                <a:latin typeface="Arial" charset="0"/>
              </a:rPr>
              <a:t>Mool</a:t>
            </a:r>
            <a:r>
              <a:rPr lang="es-ES" sz="2000" b="1" dirty="0" smtClean="0">
                <a:solidFill>
                  <a:schemeClr val="hlink"/>
                </a:solidFill>
                <a:latin typeface="Arial" charset="0"/>
              </a:rPr>
              <a:t> y otros cuentos (1973)</a:t>
            </a:r>
          </a:p>
          <a:p>
            <a:pPr marL="548640" indent="-411480" eaLnBrk="1" fontAlgn="auto" hangingPunct="1">
              <a:lnSpc>
                <a:spcPct val="80000"/>
              </a:lnSpc>
              <a:spcAft>
                <a:spcPts val="0"/>
              </a:spcAft>
              <a:buClr>
                <a:schemeClr val="tx1">
                  <a:shade val="95000"/>
                </a:schemeClr>
              </a:buClr>
              <a:buFont typeface="Wingdings 2"/>
              <a:buChar char=""/>
              <a:defRPr/>
            </a:pPr>
            <a:r>
              <a:rPr lang="es-ES" sz="2000" b="1" dirty="0" smtClean="0">
                <a:solidFill>
                  <a:schemeClr val="hlink"/>
                </a:solidFill>
                <a:latin typeface="Arial" charset="0"/>
              </a:rPr>
              <a:t>Constancias y otras novelas para vírgenes (1989)</a:t>
            </a:r>
          </a:p>
          <a:p>
            <a:pPr marL="548640" indent="-411480" eaLnBrk="1" fontAlgn="auto" hangingPunct="1">
              <a:lnSpc>
                <a:spcPct val="80000"/>
              </a:lnSpc>
              <a:spcAft>
                <a:spcPts val="0"/>
              </a:spcAft>
              <a:buClr>
                <a:schemeClr val="tx1">
                  <a:shade val="95000"/>
                </a:schemeClr>
              </a:buClr>
              <a:buFont typeface="Wingdings 2"/>
              <a:buChar char=""/>
              <a:defRPr/>
            </a:pPr>
            <a:r>
              <a:rPr lang="es-ES" sz="2000" b="1" dirty="0" smtClean="0">
                <a:solidFill>
                  <a:schemeClr val="hlink"/>
                </a:solidFill>
                <a:latin typeface="Arial" charset="0"/>
              </a:rPr>
              <a:t>Zona sagrada (1967)</a:t>
            </a:r>
          </a:p>
          <a:p>
            <a:pPr marL="548640" indent="-411480" eaLnBrk="1" fontAlgn="auto" hangingPunct="1">
              <a:lnSpc>
                <a:spcPct val="80000"/>
              </a:lnSpc>
              <a:spcAft>
                <a:spcPts val="0"/>
              </a:spcAft>
              <a:buClr>
                <a:schemeClr val="tx1">
                  <a:shade val="95000"/>
                </a:schemeClr>
              </a:buClr>
              <a:buFont typeface="Wingdings 2"/>
              <a:buChar char=""/>
              <a:defRPr/>
            </a:pPr>
            <a:r>
              <a:rPr lang="es-ES" sz="2000" b="1" dirty="0" smtClean="0">
                <a:solidFill>
                  <a:schemeClr val="hlink"/>
                </a:solidFill>
                <a:latin typeface="Arial" charset="0"/>
              </a:rPr>
              <a:t>Cambio de piel (1967)</a:t>
            </a:r>
          </a:p>
          <a:p>
            <a:pPr marL="548640" indent="-411480" eaLnBrk="1" fontAlgn="auto" hangingPunct="1">
              <a:lnSpc>
                <a:spcPct val="80000"/>
              </a:lnSpc>
              <a:spcAft>
                <a:spcPts val="0"/>
              </a:spcAft>
              <a:buClr>
                <a:schemeClr val="tx1">
                  <a:shade val="95000"/>
                </a:schemeClr>
              </a:buClr>
              <a:buFont typeface="Wingdings 2"/>
              <a:buChar char=""/>
              <a:defRPr/>
            </a:pPr>
            <a:r>
              <a:rPr lang="es-ES" sz="2000" b="1" dirty="0" smtClean="0">
                <a:solidFill>
                  <a:schemeClr val="hlink"/>
                </a:solidFill>
                <a:latin typeface="Arial" charset="0"/>
              </a:rPr>
              <a:t>Terra </a:t>
            </a:r>
            <a:r>
              <a:rPr lang="es-ES" sz="2000" b="1" dirty="0" err="1" smtClean="0">
                <a:solidFill>
                  <a:schemeClr val="hlink"/>
                </a:solidFill>
                <a:latin typeface="Arial" charset="0"/>
              </a:rPr>
              <a:t>Nostra</a:t>
            </a:r>
            <a:r>
              <a:rPr lang="es-ES" sz="2000" b="1" dirty="0" smtClean="0">
                <a:solidFill>
                  <a:schemeClr val="hlink"/>
                </a:solidFill>
                <a:latin typeface="Arial" charset="0"/>
              </a:rPr>
              <a:t> (1975</a:t>
            </a:r>
          </a:p>
          <a:p>
            <a:pPr marL="548640" indent="-411480" eaLnBrk="1" fontAlgn="auto" hangingPunct="1">
              <a:lnSpc>
                <a:spcPct val="80000"/>
              </a:lnSpc>
              <a:spcAft>
                <a:spcPts val="0"/>
              </a:spcAft>
              <a:buClr>
                <a:schemeClr val="tx1">
                  <a:shade val="95000"/>
                </a:schemeClr>
              </a:buClr>
              <a:buFont typeface="Wingdings 2"/>
              <a:buChar char=""/>
              <a:defRPr/>
            </a:pPr>
            <a:r>
              <a:rPr lang="es-ES" sz="2000" b="1" dirty="0" smtClean="0">
                <a:solidFill>
                  <a:schemeClr val="hlink"/>
                </a:solidFill>
                <a:latin typeface="Arial" charset="0"/>
              </a:rPr>
              <a:t>La cabeza de la hidra (1978</a:t>
            </a:r>
            <a:r>
              <a:rPr lang="es-ES" sz="2000" b="1" dirty="0" smtClean="0">
                <a:latin typeface="Arial" charset="0"/>
              </a:rPr>
              <a:t>)</a:t>
            </a:r>
            <a:endParaRPr lang="es-ES" sz="2000" b="1" u="sng" dirty="0" smtClean="0">
              <a:latin typeface="Arial" charset="0"/>
            </a:endParaRPr>
          </a:p>
        </p:txBody>
      </p:sp>
      <p:sp>
        <p:nvSpPr>
          <p:cNvPr id="1031" name="Rectangle 4"/>
          <p:cNvSpPr>
            <a:spLocks noGrp="1" noChangeArrowheads="1"/>
          </p:cNvSpPr>
          <p:nvPr>
            <p:ph type="body" sz="half" idx="2"/>
          </p:nvPr>
        </p:nvSpPr>
        <p:spPr>
          <a:xfrm>
            <a:off x="4716463" y="1268413"/>
            <a:ext cx="4038600" cy="4530725"/>
          </a:xfrm>
        </p:spPr>
        <p:txBody>
          <a:bodyPr>
            <a:normAutofit fontScale="92500" lnSpcReduction="20000"/>
          </a:bodyPr>
          <a:lstStyle/>
          <a:p>
            <a:pPr marL="548640" indent="-411480" eaLnBrk="1" fontAlgn="auto" hangingPunct="1">
              <a:lnSpc>
                <a:spcPct val="80000"/>
              </a:lnSpc>
              <a:spcAft>
                <a:spcPts val="0"/>
              </a:spcAft>
              <a:buClr>
                <a:schemeClr val="tx1">
                  <a:shade val="95000"/>
                </a:schemeClr>
              </a:buClr>
              <a:buFont typeface="Wingdings 2"/>
              <a:buChar char=""/>
              <a:defRPr/>
            </a:pPr>
            <a:r>
              <a:rPr lang="es-ES" sz="2000" b="1" smtClean="0">
                <a:solidFill>
                  <a:schemeClr val="hlink"/>
                </a:solidFill>
                <a:latin typeface="Arial" charset="0"/>
              </a:rPr>
              <a:t>Una familia lejana (1980)</a:t>
            </a:r>
          </a:p>
          <a:p>
            <a:pPr marL="548640" indent="-411480" eaLnBrk="1" fontAlgn="auto" hangingPunct="1">
              <a:lnSpc>
                <a:spcPct val="80000"/>
              </a:lnSpc>
              <a:spcAft>
                <a:spcPts val="0"/>
              </a:spcAft>
              <a:buClr>
                <a:schemeClr val="tx1">
                  <a:shade val="95000"/>
                </a:schemeClr>
              </a:buClr>
              <a:buFont typeface="Wingdings 2"/>
              <a:buChar char=""/>
              <a:defRPr/>
            </a:pPr>
            <a:r>
              <a:rPr lang="es-ES" sz="2000" b="1" smtClean="0">
                <a:solidFill>
                  <a:schemeClr val="hlink"/>
                </a:solidFill>
                <a:latin typeface="Arial" charset="0"/>
              </a:rPr>
              <a:t>Agua quemada (1981)</a:t>
            </a:r>
          </a:p>
          <a:p>
            <a:pPr marL="548640" indent="-411480" eaLnBrk="1" fontAlgn="auto" hangingPunct="1">
              <a:lnSpc>
                <a:spcPct val="80000"/>
              </a:lnSpc>
              <a:spcAft>
                <a:spcPts val="0"/>
              </a:spcAft>
              <a:buClr>
                <a:schemeClr val="tx1">
                  <a:shade val="95000"/>
                </a:schemeClr>
              </a:buClr>
              <a:buFont typeface="Wingdings 2"/>
              <a:buChar char=""/>
              <a:defRPr/>
            </a:pPr>
            <a:r>
              <a:rPr lang="es-ES" sz="2000" b="1" smtClean="0">
                <a:solidFill>
                  <a:schemeClr val="hlink"/>
                </a:solidFill>
                <a:latin typeface="Arial" charset="0"/>
              </a:rPr>
              <a:t>Gringo viejo (1985)</a:t>
            </a:r>
          </a:p>
          <a:p>
            <a:pPr marL="548640" indent="-411480" eaLnBrk="1" fontAlgn="auto" hangingPunct="1">
              <a:lnSpc>
                <a:spcPct val="80000"/>
              </a:lnSpc>
              <a:spcAft>
                <a:spcPts val="0"/>
              </a:spcAft>
              <a:buClr>
                <a:schemeClr val="tx1">
                  <a:shade val="95000"/>
                </a:schemeClr>
              </a:buClr>
              <a:buFont typeface="Wingdings 2"/>
              <a:buChar char=""/>
              <a:defRPr/>
            </a:pPr>
            <a:r>
              <a:rPr lang="es-ES" sz="2000" b="1" smtClean="0">
                <a:solidFill>
                  <a:schemeClr val="hlink"/>
                </a:solidFill>
                <a:latin typeface="Arial" charset="0"/>
              </a:rPr>
              <a:t>Cristóbal Nonato (1987)</a:t>
            </a:r>
          </a:p>
          <a:p>
            <a:pPr marL="548640" indent="-411480" eaLnBrk="1" fontAlgn="auto" hangingPunct="1">
              <a:lnSpc>
                <a:spcPct val="80000"/>
              </a:lnSpc>
              <a:spcAft>
                <a:spcPts val="0"/>
              </a:spcAft>
              <a:buClr>
                <a:schemeClr val="tx1">
                  <a:shade val="95000"/>
                </a:schemeClr>
              </a:buClr>
              <a:buFont typeface="Wingdings 2"/>
              <a:buChar char=""/>
              <a:defRPr/>
            </a:pPr>
            <a:r>
              <a:rPr lang="es-ES" sz="2000" b="1" smtClean="0">
                <a:solidFill>
                  <a:schemeClr val="hlink"/>
                </a:solidFill>
                <a:latin typeface="Arial" charset="0"/>
              </a:rPr>
              <a:t>La campaña (1990)</a:t>
            </a:r>
          </a:p>
          <a:p>
            <a:pPr marL="548640" indent="-411480" eaLnBrk="1" fontAlgn="auto" hangingPunct="1">
              <a:lnSpc>
                <a:spcPct val="80000"/>
              </a:lnSpc>
              <a:spcAft>
                <a:spcPts val="0"/>
              </a:spcAft>
              <a:buClr>
                <a:schemeClr val="tx1">
                  <a:shade val="95000"/>
                </a:schemeClr>
              </a:buClr>
              <a:buFont typeface="Wingdings 2"/>
              <a:buChar char=""/>
              <a:defRPr/>
            </a:pPr>
            <a:r>
              <a:rPr lang="es-ES" sz="2000" b="1" smtClean="0">
                <a:solidFill>
                  <a:schemeClr val="hlink"/>
                </a:solidFill>
                <a:latin typeface="Arial" charset="0"/>
              </a:rPr>
              <a:t>El naranjo o los círculos del tiempo (1993)</a:t>
            </a:r>
          </a:p>
          <a:p>
            <a:pPr marL="548640" indent="-411480" eaLnBrk="1" fontAlgn="auto" hangingPunct="1">
              <a:lnSpc>
                <a:spcPct val="80000"/>
              </a:lnSpc>
              <a:spcAft>
                <a:spcPts val="0"/>
              </a:spcAft>
              <a:buClr>
                <a:schemeClr val="tx1">
                  <a:shade val="95000"/>
                </a:schemeClr>
              </a:buClr>
              <a:buFont typeface="Wingdings 2"/>
              <a:buChar char=""/>
              <a:defRPr/>
            </a:pPr>
            <a:r>
              <a:rPr lang="es-ES" sz="2000" b="1" smtClean="0">
                <a:solidFill>
                  <a:schemeClr val="hlink"/>
                </a:solidFill>
                <a:latin typeface="Arial" charset="0"/>
              </a:rPr>
              <a:t>Diana o la cazadora solitaria (1994)</a:t>
            </a:r>
          </a:p>
          <a:p>
            <a:pPr marL="548640" indent="-411480" eaLnBrk="1" fontAlgn="auto" hangingPunct="1">
              <a:lnSpc>
                <a:spcPct val="80000"/>
              </a:lnSpc>
              <a:spcAft>
                <a:spcPts val="0"/>
              </a:spcAft>
              <a:buClr>
                <a:schemeClr val="tx1">
                  <a:shade val="95000"/>
                </a:schemeClr>
              </a:buClr>
              <a:buFont typeface="Wingdings 2"/>
              <a:buChar char=""/>
              <a:defRPr/>
            </a:pPr>
            <a:r>
              <a:rPr lang="es-ES" sz="2000" b="1" smtClean="0">
                <a:solidFill>
                  <a:schemeClr val="hlink"/>
                </a:solidFill>
                <a:latin typeface="Arial" charset="0"/>
              </a:rPr>
              <a:t>La frontera de cristal, una novela en nueve cuentos (1995)</a:t>
            </a:r>
          </a:p>
          <a:p>
            <a:pPr marL="548640" indent="-411480" eaLnBrk="1" fontAlgn="auto" hangingPunct="1">
              <a:lnSpc>
                <a:spcPct val="80000"/>
              </a:lnSpc>
              <a:spcAft>
                <a:spcPts val="0"/>
              </a:spcAft>
              <a:buClr>
                <a:schemeClr val="tx1">
                  <a:shade val="95000"/>
                </a:schemeClr>
              </a:buClr>
              <a:buFont typeface="Wingdings 2"/>
              <a:buChar char=""/>
              <a:defRPr/>
            </a:pPr>
            <a:r>
              <a:rPr lang="es-ES" sz="2000" b="1" smtClean="0">
                <a:solidFill>
                  <a:schemeClr val="hlink"/>
                </a:solidFill>
                <a:latin typeface="Arial" charset="0"/>
              </a:rPr>
              <a:t>Los años de Laura Díaz (1999)</a:t>
            </a:r>
          </a:p>
          <a:p>
            <a:pPr marL="548640" indent="-411480" eaLnBrk="1" fontAlgn="auto" hangingPunct="1">
              <a:lnSpc>
                <a:spcPct val="80000"/>
              </a:lnSpc>
              <a:spcAft>
                <a:spcPts val="0"/>
              </a:spcAft>
              <a:buClr>
                <a:schemeClr val="tx1">
                  <a:shade val="95000"/>
                </a:schemeClr>
              </a:buClr>
              <a:buFont typeface="Wingdings 2"/>
              <a:buChar char=""/>
              <a:defRPr/>
            </a:pPr>
            <a:r>
              <a:rPr lang="es-ES" sz="2000" b="1" smtClean="0">
                <a:solidFill>
                  <a:schemeClr val="hlink"/>
                </a:solidFill>
                <a:latin typeface="Arial" charset="0"/>
              </a:rPr>
              <a:t>Todos los gatos son pardos</a:t>
            </a:r>
          </a:p>
          <a:p>
            <a:pPr marL="548640" indent="-411480" eaLnBrk="1" fontAlgn="auto" hangingPunct="1">
              <a:lnSpc>
                <a:spcPct val="80000"/>
              </a:lnSpc>
              <a:spcAft>
                <a:spcPts val="0"/>
              </a:spcAft>
              <a:buClr>
                <a:schemeClr val="tx1">
                  <a:shade val="95000"/>
                </a:schemeClr>
              </a:buClr>
              <a:buFont typeface="Wingdings 2"/>
              <a:buChar char=""/>
              <a:defRPr/>
            </a:pPr>
            <a:r>
              <a:rPr lang="es-ES" sz="2000" b="1" smtClean="0">
                <a:solidFill>
                  <a:schemeClr val="hlink"/>
                </a:solidFill>
                <a:latin typeface="Arial" charset="0"/>
              </a:rPr>
              <a:t>El tuerto es rey (1970)</a:t>
            </a:r>
          </a:p>
          <a:p>
            <a:pPr marL="548640" indent="-411480" eaLnBrk="1" fontAlgn="auto" hangingPunct="1">
              <a:lnSpc>
                <a:spcPct val="80000"/>
              </a:lnSpc>
              <a:spcAft>
                <a:spcPts val="0"/>
              </a:spcAft>
              <a:buClr>
                <a:schemeClr val="tx1">
                  <a:shade val="95000"/>
                </a:schemeClr>
              </a:buClr>
              <a:buFont typeface="Wingdings 2"/>
              <a:buChar char=""/>
              <a:defRPr/>
            </a:pPr>
            <a:r>
              <a:rPr lang="es-ES" sz="2000" b="1" smtClean="0">
                <a:solidFill>
                  <a:schemeClr val="hlink"/>
                </a:solidFill>
                <a:latin typeface="Arial" charset="0"/>
              </a:rPr>
              <a:t>Los reinos originarios</a:t>
            </a:r>
          </a:p>
          <a:p>
            <a:pPr marL="548640" indent="-411480" eaLnBrk="1" fontAlgn="auto" hangingPunct="1">
              <a:lnSpc>
                <a:spcPct val="80000"/>
              </a:lnSpc>
              <a:spcAft>
                <a:spcPts val="0"/>
              </a:spcAft>
              <a:buClr>
                <a:schemeClr val="tx1">
                  <a:shade val="95000"/>
                </a:schemeClr>
              </a:buClr>
              <a:buFont typeface="Wingdings 2"/>
              <a:buChar char=""/>
              <a:defRPr/>
            </a:pPr>
            <a:r>
              <a:rPr lang="es-ES" sz="2000" b="1" smtClean="0">
                <a:solidFill>
                  <a:schemeClr val="hlink"/>
                </a:solidFill>
                <a:latin typeface="Arial" charset="0"/>
              </a:rPr>
              <a:t>Orquídeas a la luz de la luna (1982).</a:t>
            </a:r>
            <a:br>
              <a:rPr lang="es-ES" sz="2000" b="1" smtClean="0">
                <a:solidFill>
                  <a:schemeClr val="hlink"/>
                </a:solidFill>
                <a:latin typeface="Arial" charset="0"/>
              </a:rPr>
            </a:br>
            <a:endParaRPr lang="es-ES" sz="2000" b="1" smtClean="0">
              <a:solidFill>
                <a:schemeClr val="hlink"/>
              </a:solidFill>
              <a:latin typeface="Arial" charset="0"/>
            </a:endParaRPr>
          </a:p>
        </p:txBody>
      </p:sp>
      <p:pic>
        <p:nvPicPr>
          <p:cNvPr id="72709" name="Picture 6" descr="http://www.mercadolibre.com.ar/jm/img?s=MLA&amp;f=41833728_8105.jpg&amp;v=P"/>
          <p:cNvPicPr>
            <a:picLocks noChangeAspect="1" noChangeArrowheads="1"/>
          </p:cNvPicPr>
          <p:nvPr/>
        </p:nvPicPr>
        <p:blipFill>
          <a:blip r:embed="rId2">
            <a:extLst>
              <a:ext uri="{28A0092B-C50C-407E-A947-70E740481C1C}">
                <a14:useLocalDpi xmlns:a14="http://schemas.microsoft.com/office/drawing/2010/main" val="0"/>
              </a:ext>
            </a:extLst>
          </a:blip>
          <a:srcRect l="17999" r="16000"/>
          <a:stretch>
            <a:fillRect/>
          </a:stretch>
        </p:blipFill>
        <p:spPr bwMode="auto">
          <a:xfrm>
            <a:off x="428625" y="0"/>
            <a:ext cx="15716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0" name="Picture 4" descr="teoir.gif (1214 bytes)">
            <a:hlinkClick r:id="rId3" action="ppaction://hlinksldjump"/>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572500" y="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p14="http://schemas.microsoft.com/office/powerpoint/2010/main" Requires="p14">
          <p:contentPart p14:bwMode="auto" r:id="rId5">
            <p14:nvContentPartPr>
              <p14:cNvPr id="1026" name="Ink 5"/>
              <p14:cNvContentPartPr>
                <a14:cpLocks xmlns:a14="http://schemas.microsoft.com/office/drawing/2010/main" noRot="1" noChangeAspect="1" noEditPoints="1" noChangeArrowheads="1" noChangeShapeType="1"/>
              </p14:cNvContentPartPr>
              <p14:nvPr/>
            </p14:nvContentPartPr>
            <p14:xfrm>
              <a:off x="2811463" y="5257800"/>
              <a:ext cx="1587" cy="1588"/>
            </p14:xfrm>
          </p:contentPart>
        </mc:Choice>
        <mc:Fallback>
          <p:pic>
            <p:nvPicPr>
              <p:cNvPr id="1026" name="Ink 5"/>
              <p:cNvPicPr>
                <a:picLocks noRot="1" noChangeAspect="1" noEditPoints="1" noChangeArrowheads="1" noChangeShapeType="1"/>
              </p:cNvPicPr>
              <p:nvPr/>
            </p:nvPicPr>
            <p:blipFill>
              <a:blip r:embed="rId6"/>
              <a:stretch>
                <a:fillRect/>
              </a:stretch>
            </p:blipFill>
            <p:spPr>
              <a:xfrm>
                <a:off x="2733700" y="5179988"/>
                <a:ext cx="157113" cy="157212"/>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027" name="Ink 6"/>
              <p14:cNvContentPartPr>
                <a14:cpLocks xmlns:a14="http://schemas.microsoft.com/office/drawing/2010/main" noRot="1" noChangeAspect="1" noEditPoints="1" noChangeArrowheads="1" noChangeShapeType="1"/>
              </p14:cNvContentPartPr>
              <p14:nvPr/>
            </p14:nvContentPartPr>
            <p14:xfrm>
              <a:off x="2835275" y="5429250"/>
              <a:ext cx="1588" cy="1588"/>
            </p14:xfrm>
          </p:contentPart>
        </mc:Choice>
        <mc:Fallback>
          <p:pic>
            <p:nvPicPr>
              <p:cNvPr id="1027" name="Ink 6"/>
              <p:cNvPicPr>
                <a:picLocks noRot="1" noChangeAspect="1" noEditPoints="1" noChangeArrowheads="1" noChangeShapeType="1"/>
              </p:cNvPicPr>
              <p:nvPr/>
            </p:nvPicPr>
            <p:blipFill>
              <a:blip r:embed="rId6"/>
              <a:stretch>
                <a:fillRect/>
              </a:stretch>
            </p:blipFill>
            <p:spPr>
              <a:xfrm>
                <a:off x="2757463" y="5351438"/>
                <a:ext cx="157212" cy="157212"/>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028" name="Ink 7"/>
              <p14:cNvContentPartPr>
                <a14:cpLocks xmlns:a14="http://schemas.microsoft.com/office/drawing/2010/main" noRot="1" noChangeAspect="1" noEditPoints="1" noChangeArrowheads="1" noChangeShapeType="1"/>
              </p14:cNvContentPartPr>
              <p14:nvPr/>
            </p14:nvContentPartPr>
            <p14:xfrm>
              <a:off x="4251325" y="4606925"/>
              <a:ext cx="1588" cy="1588"/>
            </p14:xfrm>
          </p:contentPart>
        </mc:Choice>
        <mc:Fallback>
          <p:pic>
            <p:nvPicPr>
              <p:cNvPr id="1028" name="Ink 7"/>
              <p:cNvPicPr>
                <a:picLocks noRot="1" noChangeAspect="1" noEditPoints="1" noChangeArrowheads="1" noChangeShapeType="1"/>
              </p:cNvPicPr>
              <p:nvPr/>
            </p:nvPicPr>
            <p:blipFill>
              <a:blip r:embed="rId9"/>
              <a:stretch>
                <a:fillRect/>
              </a:stretch>
            </p:blipFill>
            <p:spPr>
              <a:xfrm>
                <a:off x="4173513" y="4529113"/>
                <a:ext cx="157212" cy="157212"/>
              </a:xfrm>
              <a:prstGeom prst="rect">
                <a:avLst/>
              </a:prstGeom>
            </p:spPr>
          </p:pic>
        </mc:Fallback>
      </mc:AlternateContent>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http://www.fondosescritorio.org/images/wallpapers/ws_Multicolor_reflection_1600x1200%20%5B1600x1200%5D-539025.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4 Rectángulo"/>
          <p:cNvSpPr/>
          <p:nvPr/>
        </p:nvSpPr>
        <p:spPr>
          <a:xfrm>
            <a:off x="405710" y="214290"/>
            <a:ext cx="8738290" cy="1754326"/>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es-CR" sz="54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entury Gothic" pitchFamily="34" charset="0"/>
              </a:rPr>
              <a:t>Julio Cortázar (argentino)</a:t>
            </a:r>
            <a:endParaRPr lang="es-ES" sz="54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a:p>
            <a:pPr algn="ctr">
              <a:defRPr/>
            </a:pPr>
            <a:endParaRPr lang="es-E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7373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357313"/>
            <a:ext cx="2081213" cy="221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Soni2437.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rcRect/>
          <a:stretch>
            <a:fillRect/>
          </a:stretch>
        </p:blipFill>
        <p:spPr bwMode="auto">
          <a:xfrm>
            <a:off x="90488" y="357188"/>
            <a:ext cx="500062"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8 Diagrama"/>
          <p:cNvGraphicFramePr/>
          <p:nvPr/>
        </p:nvGraphicFramePr>
        <p:xfrm>
          <a:off x="2857488" y="857232"/>
          <a:ext cx="6762776" cy="564360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73735" name="Picture 6" descr="http://ac.silvaruiz.free.fr/blog/images/portadas/rayuela.jpg">
            <a:hlinkClick r:id="rId12" action="ppaction://hlinksldjump"/>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59688" y="1143000"/>
            <a:ext cx="1484312"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6" name="Picture 10" descr="1rrow4.gif (7646 bytes)">
            <a:hlinkClick r:id="rId14" action="ppaction://hlinksldjump"/>
          </p:cNvPr>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rot="10528168">
            <a:off x="8650288" y="6364288"/>
            <a:ext cx="4762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9 CuadroTexto"/>
          <p:cNvSpPr txBox="1"/>
          <p:nvPr/>
        </p:nvSpPr>
        <p:spPr>
          <a:xfrm>
            <a:off x="8001000" y="3643313"/>
            <a:ext cx="785813" cy="400050"/>
          </a:xfrm>
          <a:prstGeom prst="rect">
            <a:avLst/>
          </a:prstGeom>
          <a:noFill/>
        </p:spPr>
        <p:txBody>
          <a:bodyPr>
            <a:spAutoFit/>
          </a:bodyPr>
          <a:lstStyle/>
          <a:p>
            <a:pPr algn="ctr">
              <a:defRPr/>
            </a:pPr>
            <a:r>
              <a:rPr lang="es-ES" sz="2000" dirty="0">
                <a:solidFill>
                  <a:schemeClr val="accent3">
                    <a:lumMod val="60000"/>
                    <a:lumOff val="40000"/>
                  </a:schemeClr>
                </a:solidFill>
                <a:latin typeface="Berlin Sans FB Demi" pitchFamily="34" charset="0"/>
              </a:rPr>
              <a:t>clic</a:t>
            </a:r>
          </a:p>
        </p:txBody>
      </p:sp>
      <p:sp>
        <p:nvSpPr>
          <p:cNvPr id="11" name="10 Flecha izquierda y arriba"/>
          <p:cNvSpPr/>
          <p:nvPr/>
        </p:nvSpPr>
        <p:spPr>
          <a:xfrm>
            <a:off x="8572500" y="3643313"/>
            <a:ext cx="357188" cy="285750"/>
          </a:xfrm>
          <a:prstGeom prst="lef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nodeType="clickPar">
                      <p:stCondLst>
                        <p:cond delay="0"/>
                      </p:stCondLst>
                      <p:childTnLst>
                        <p:par>
                          <p:cTn id="9" fill="hold" nodeType="withGroup">
                            <p:stCondLst>
                              <p:cond delay="0"/>
                            </p:stCondLst>
                            <p:childTnLst>
                              <p:par>
                                <p:cTn id="10" presetID="1" presetClass="mediacall" presetSubtype="0" fill="hold" nodeType="clickEffect">
                                  <p:stCondLst>
                                    <p:cond delay="0"/>
                                  </p:stCondLst>
                                  <p:childTnLst>
                                    <p:cmd type="call" cmd="playFrom(0.0)">
                                      <p:cBhvr>
                                        <p:cTn id="11" dur="34582" fill="hold"/>
                                        <p:tgtEl>
                                          <p:spTgt spid="8"/>
                                        </p:tgtEl>
                                      </p:cBhvr>
                                    </p:cmd>
                                  </p:childTnLst>
                                </p:cTn>
                              </p:par>
                            </p:childTnLst>
                          </p:cTn>
                        </p:par>
                      </p:childTnLst>
                    </p:cTn>
                  </p:par>
                </p:childTnLst>
              </p:cTn>
              <p:nextCondLst>
                <p:cond evt="onClick" delay="0">
                  <p:tgtEl>
                    <p:spTgt spid="8"/>
                  </p:tgtEl>
                </p:cond>
              </p:nextCondLst>
            </p:seq>
            <p:audio>
              <p:cMediaNode>
                <p:cTn id="1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Graphic spid="9"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500063" y="0"/>
            <a:ext cx="7467600" cy="1143000"/>
          </a:xfrm>
          <a:ln w="38100">
            <a:solidFill>
              <a:schemeClr val="accent1">
                <a:lumMod val="75000"/>
              </a:schemeClr>
            </a:solidFill>
          </a:ln>
        </p:spPr>
        <p:txBody>
          <a:bodyPr/>
          <a:lstStyle/>
          <a:p>
            <a:pPr algn="ctr" eaLnBrk="1" hangingPunct="1">
              <a:defRPr/>
            </a:pPr>
            <a:r>
              <a:rPr lang="es-PE" sz="3600" b="1" dirty="0" smtClean="0">
                <a:solidFill>
                  <a:schemeClr val="accent1">
                    <a:lumMod val="75000"/>
                  </a:schemeClr>
                </a:solidFill>
                <a:latin typeface="Tempus Sans ITC" pitchFamily="82" charset="0"/>
              </a:rPr>
              <a:t>Producción Literaria</a:t>
            </a:r>
            <a:endParaRPr lang="es-ES" sz="3600" b="1" dirty="0" smtClean="0">
              <a:solidFill>
                <a:schemeClr val="accent1">
                  <a:lumMod val="75000"/>
                </a:schemeClr>
              </a:solidFill>
              <a:latin typeface="Tempus Sans ITC" pitchFamily="82" charset="0"/>
            </a:endParaRPr>
          </a:p>
        </p:txBody>
      </p:sp>
      <p:sp>
        <p:nvSpPr>
          <p:cNvPr id="78851" name="Rectangle 3"/>
          <p:cNvSpPr>
            <a:spLocks noGrp="1" noChangeArrowheads="1"/>
          </p:cNvSpPr>
          <p:nvPr>
            <p:ph sz="quarter" idx="1"/>
          </p:nvPr>
        </p:nvSpPr>
        <p:spPr>
          <a:xfrm>
            <a:off x="357188" y="1571625"/>
            <a:ext cx="3657600" cy="4572000"/>
          </a:xfrm>
          <a:solidFill>
            <a:schemeClr val="accent4">
              <a:lumMod val="75000"/>
            </a:schemeClr>
          </a:solidFill>
        </p:spPr>
        <p:txBody>
          <a:bodyPr/>
          <a:lstStyle/>
          <a:p>
            <a:pPr eaLnBrk="1" hangingPunct="1">
              <a:lnSpc>
                <a:spcPct val="80000"/>
              </a:lnSpc>
              <a:defRPr/>
            </a:pPr>
            <a:r>
              <a:rPr lang="es-ES" sz="1600" b="1" dirty="0" smtClean="0">
                <a:solidFill>
                  <a:schemeClr val="hlink"/>
                </a:solidFill>
                <a:cs typeface="Times New Roman" pitchFamily="18" charset="0"/>
              </a:rPr>
              <a:t>Presencia (1938)</a:t>
            </a:r>
          </a:p>
          <a:p>
            <a:pPr eaLnBrk="1" hangingPunct="1">
              <a:lnSpc>
                <a:spcPct val="80000"/>
              </a:lnSpc>
              <a:defRPr/>
            </a:pPr>
            <a:r>
              <a:rPr lang="es-ES" sz="1600" b="1" dirty="0" smtClean="0">
                <a:solidFill>
                  <a:schemeClr val="hlink"/>
                </a:solidFill>
                <a:cs typeface="Times New Roman" pitchFamily="18" charset="0"/>
              </a:rPr>
              <a:t>Los Reyes (1949)</a:t>
            </a:r>
          </a:p>
          <a:p>
            <a:pPr eaLnBrk="1" hangingPunct="1">
              <a:lnSpc>
                <a:spcPct val="80000"/>
              </a:lnSpc>
              <a:defRPr/>
            </a:pPr>
            <a:r>
              <a:rPr lang="es-ES" sz="1600" b="1" dirty="0" smtClean="0">
                <a:solidFill>
                  <a:schemeClr val="hlink"/>
                </a:solidFill>
                <a:cs typeface="Times New Roman" pitchFamily="18" charset="0"/>
              </a:rPr>
              <a:t>Bestiario (1951)</a:t>
            </a:r>
          </a:p>
          <a:p>
            <a:pPr eaLnBrk="1" hangingPunct="1">
              <a:lnSpc>
                <a:spcPct val="80000"/>
              </a:lnSpc>
              <a:defRPr/>
            </a:pPr>
            <a:r>
              <a:rPr lang="es-ES" sz="1600" b="1" dirty="0" smtClean="0">
                <a:solidFill>
                  <a:schemeClr val="hlink"/>
                </a:solidFill>
                <a:cs typeface="Times New Roman" pitchFamily="18" charset="0"/>
              </a:rPr>
              <a:t>Final del juego (1956)</a:t>
            </a:r>
          </a:p>
          <a:p>
            <a:pPr eaLnBrk="1" hangingPunct="1">
              <a:lnSpc>
                <a:spcPct val="80000"/>
              </a:lnSpc>
              <a:defRPr/>
            </a:pPr>
            <a:r>
              <a:rPr lang="es-ES" sz="1600" b="1" dirty="0" smtClean="0">
                <a:solidFill>
                  <a:schemeClr val="hlink"/>
                </a:solidFill>
                <a:cs typeface="Times New Roman" pitchFamily="18" charset="0"/>
              </a:rPr>
              <a:t>Las ranas secretas (1959)</a:t>
            </a:r>
          </a:p>
          <a:p>
            <a:pPr eaLnBrk="1" hangingPunct="1">
              <a:lnSpc>
                <a:spcPct val="80000"/>
              </a:lnSpc>
              <a:defRPr/>
            </a:pPr>
            <a:r>
              <a:rPr lang="es-ES" sz="1600" b="1" dirty="0" smtClean="0">
                <a:solidFill>
                  <a:schemeClr val="hlink"/>
                </a:solidFill>
                <a:cs typeface="Times New Roman" pitchFamily="18" charset="0"/>
              </a:rPr>
              <a:t>Los premios (1960)</a:t>
            </a:r>
          </a:p>
          <a:p>
            <a:pPr eaLnBrk="1" hangingPunct="1">
              <a:lnSpc>
                <a:spcPct val="80000"/>
              </a:lnSpc>
              <a:defRPr/>
            </a:pPr>
            <a:r>
              <a:rPr lang="es-ES" sz="1600" b="1" dirty="0" smtClean="0">
                <a:solidFill>
                  <a:schemeClr val="hlink"/>
                </a:solidFill>
                <a:cs typeface="Times New Roman" pitchFamily="18" charset="0"/>
              </a:rPr>
              <a:t>Historia de </a:t>
            </a:r>
            <a:r>
              <a:rPr lang="es-ES" sz="1600" b="1" dirty="0" err="1" smtClean="0">
                <a:solidFill>
                  <a:schemeClr val="hlink"/>
                </a:solidFill>
                <a:cs typeface="Times New Roman" pitchFamily="18" charset="0"/>
              </a:rPr>
              <a:t>Cronopios</a:t>
            </a:r>
            <a:r>
              <a:rPr lang="es-ES" sz="1600" b="1" dirty="0" smtClean="0">
                <a:solidFill>
                  <a:schemeClr val="hlink"/>
                </a:solidFill>
                <a:cs typeface="Times New Roman" pitchFamily="18" charset="0"/>
              </a:rPr>
              <a:t> y de famas (1962)</a:t>
            </a:r>
          </a:p>
          <a:p>
            <a:pPr eaLnBrk="1" hangingPunct="1">
              <a:lnSpc>
                <a:spcPct val="80000"/>
              </a:lnSpc>
              <a:defRPr/>
            </a:pPr>
            <a:r>
              <a:rPr lang="es-ES" sz="1600" b="1" dirty="0" smtClean="0">
                <a:solidFill>
                  <a:schemeClr val="hlink"/>
                </a:solidFill>
                <a:cs typeface="Times New Roman" pitchFamily="18" charset="0"/>
              </a:rPr>
              <a:t>Rayuela (1963)</a:t>
            </a:r>
          </a:p>
          <a:p>
            <a:pPr eaLnBrk="1" hangingPunct="1">
              <a:lnSpc>
                <a:spcPct val="80000"/>
              </a:lnSpc>
              <a:defRPr/>
            </a:pPr>
            <a:r>
              <a:rPr lang="es-ES" sz="1600" b="1" dirty="0" smtClean="0">
                <a:solidFill>
                  <a:schemeClr val="hlink"/>
                </a:solidFill>
                <a:cs typeface="Times New Roman" pitchFamily="18" charset="0"/>
              </a:rPr>
              <a:t>Todos los fuegos el fuego (1966) </a:t>
            </a:r>
            <a:endParaRPr lang="es-PE" sz="1600" b="1" dirty="0" smtClean="0">
              <a:solidFill>
                <a:schemeClr val="hlink"/>
              </a:solidFill>
              <a:cs typeface="Times New Roman" pitchFamily="18" charset="0"/>
            </a:endParaRPr>
          </a:p>
          <a:p>
            <a:pPr eaLnBrk="1" hangingPunct="1">
              <a:lnSpc>
                <a:spcPct val="80000"/>
              </a:lnSpc>
              <a:defRPr/>
            </a:pPr>
            <a:r>
              <a:rPr lang="es-ES" sz="1600" b="1" dirty="0" smtClean="0">
                <a:solidFill>
                  <a:schemeClr val="hlink"/>
                </a:solidFill>
                <a:cs typeface="Times New Roman" pitchFamily="18" charset="0"/>
              </a:rPr>
              <a:t>La vuelta al día en ochenta mundos (1967 </a:t>
            </a:r>
            <a:r>
              <a:rPr lang="es-PE" sz="1600" b="1" dirty="0" smtClean="0">
                <a:solidFill>
                  <a:schemeClr val="hlink"/>
                </a:solidFill>
                <a:cs typeface="Times New Roman" pitchFamily="18" charset="0"/>
              </a:rPr>
              <a:t>)</a:t>
            </a:r>
          </a:p>
          <a:p>
            <a:pPr eaLnBrk="1" hangingPunct="1">
              <a:lnSpc>
                <a:spcPct val="80000"/>
              </a:lnSpc>
              <a:defRPr/>
            </a:pPr>
            <a:r>
              <a:rPr lang="es-ES" sz="1600" b="1" dirty="0" smtClean="0">
                <a:solidFill>
                  <a:schemeClr val="hlink"/>
                </a:solidFill>
                <a:cs typeface="Times New Roman" pitchFamily="18" charset="0"/>
              </a:rPr>
              <a:t>62/Modelo para armar (1968) </a:t>
            </a:r>
            <a:endParaRPr lang="es-PE" sz="1600" b="1" dirty="0" smtClean="0">
              <a:solidFill>
                <a:schemeClr val="hlink"/>
              </a:solidFill>
              <a:cs typeface="Times New Roman" pitchFamily="18" charset="0"/>
            </a:endParaRPr>
          </a:p>
          <a:p>
            <a:pPr eaLnBrk="1" hangingPunct="1">
              <a:lnSpc>
                <a:spcPct val="80000"/>
              </a:lnSpc>
              <a:defRPr/>
            </a:pPr>
            <a:r>
              <a:rPr lang="es-ES" sz="1600" b="1" dirty="0" smtClean="0">
                <a:solidFill>
                  <a:schemeClr val="hlink"/>
                </a:solidFill>
                <a:cs typeface="Times New Roman" pitchFamily="18" charset="0"/>
              </a:rPr>
              <a:t>Último round (1969)</a:t>
            </a:r>
            <a:endParaRPr lang="es-PE" sz="1600" b="1" dirty="0" smtClean="0">
              <a:solidFill>
                <a:schemeClr val="hlink"/>
              </a:solidFill>
              <a:cs typeface="Times New Roman" pitchFamily="18" charset="0"/>
            </a:endParaRPr>
          </a:p>
          <a:p>
            <a:pPr eaLnBrk="1" hangingPunct="1">
              <a:lnSpc>
                <a:spcPct val="80000"/>
              </a:lnSpc>
              <a:defRPr/>
            </a:pPr>
            <a:r>
              <a:rPr lang="es-ES" sz="1600" b="1" dirty="0" smtClean="0">
                <a:solidFill>
                  <a:schemeClr val="hlink"/>
                </a:solidFill>
                <a:cs typeface="Times New Roman" pitchFamily="18" charset="0"/>
              </a:rPr>
              <a:t>Viaje alrededor de una mesa (1970)</a:t>
            </a:r>
            <a:endParaRPr lang="es-PE" sz="1600" b="1" dirty="0" smtClean="0">
              <a:solidFill>
                <a:schemeClr val="hlink"/>
              </a:solidFill>
              <a:cs typeface="Times New Roman" pitchFamily="18" charset="0"/>
            </a:endParaRPr>
          </a:p>
          <a:p>
            <a:pPr eaLnBrk="1" hangingPunct="1">
              <a:lnSpc>
                <a:spcPct val="80000"/>
              </a:lnSpc>
              <a:defRPr/>
            </a:pPr>
            <a:r>
              <a:rPr lang="es-ES" sz="1600" b="1" dirty="0" smtClean="0">
                <a:solidFill>
                  <a:schemeClr val="hlink"/>
                </a:solidFill>
                <a:cs typeface="Times New Roman" pitchFamily="18" charset="0"/>
              </a:rPr>
              <a:t>La isla a Mediodía (1971)</a:t>
            </a:r>
          </a:p>
          <a:p>
            <a:pPr eaLnBrk="1" hangingPunct="1">
              <a:lnSpc>
                <a:spcPct val="80000"/>
              </a:lnSpc>
              <a:defRPr/>
            </a:pPr>
            <a:endParaRPr lang="es-ES" sz="1600" b="1" dirty="0" smtClean="0">
              <a:solidFill>
                <a:schemeClr val="hlink"/>
              </a:solidFill>
              <a:cs typeface="Times New Roman" pitchFamily="18" charset="0"/>
            </a:endParaRPr>
          </a:p>
          <a:p>
            <a:pPr eaLnBrk="1" hangingPunct="1">
              <a:lnSpc>
                <a:spcPct val="80000"/>
              </a:lnSpc>
              <a:defRPr/>
            </a:pPr>
            <a:endParaRPr lang="es-ES" sz="1400" b="1" dirty="0" smtClean="0">
              <a:solidFill>
                <a:schemeClr val="hlink"/>
              </a:solidFill>
              <a:cs typeface="Times New Roman" pitchFamily="18" charset="0"/>
            </a:endParaRPr>
          </a:p>
          <a:p>
            <a:pPr eaLnBrk="1" hangingPunct="1">
              <a:lnSpc>
                <a:spcPct val="80000"/>
              </a:lnSpc>
              <a:defRPr/>
            </a:pPr>
            <a:endParaRPr lang="es-ES" sz="1600" b="1" dirty="0" smtClean="0">
              <a:solidFill>
                <a:schemeClr val="hlink"/>
              </a:solidFill>
              <a:cs typeface="Times New Roman" pitchFamily="18" charset="0"/>
            </a:endParaRPr>
          </a:p>
        </p:txBody>
      </p:sp>
      <p:sp>
        <p:nvSpPr>
          <p:cNvPr id="78852" name="Rectangle 4"/>
          <p:cNvSpPr>
            <a:spLocks noGrp="1" noChangeArrowheads="1"/>
          </p:cNvSpPr>
          <p:nvPr>
            <p:ph sz="quarter" idx="2"/>
          </p:nvPr>
        </p:nvSpPr>
        <p:spPr>
          <a:xfrm>
            <a:off x="4071938" y="1285875"/>
            <a:ext cx="3657600" cy="5357813"/>
          </a:xfrm>
          <a:solidFill>
            <a:schemeClr val="accent4">
              <a:lumMod val="75000"/>
            </a:schemeClr>
          </a:solidFill>
        </p:spPr>
        <p:txBody>
          <a:bodyPr/>
          <a:lstStyle/>
          <a:p>
            <a:pPr eaLnBrk="1" hangingPunct="1">
              <a:lnSpc>
                <a:spcPct val="80000"/>
              </a:lnSpc>
              <a:defRPr/>
            </a:pPr>
            <a:r>
              <a:rPr lang="es-ES" sz="1600" b="1" dirty="0" smtClean="0">
                <a:solidFill>
                  <a:schemeClr val="hlink"/>
                </a:solidFill>
                <a:cs typeface="Times New Roman" pitchFamily="18" charset="0"/>
              </a:rPr>
              <a:t>Prosa del Observatorio </a:t>
            </a:r>
          </a:p>
          <a:p>
            <a:pPr eaLnBrk="1" hangingPunct="1">
              <a:lnSpc>
                <a:spcPct val="80000"/>
              </a:lnSpc>
              <a:defRPr/>
            </a:pPr>
            <a:r>
              <a:rPr lang="es-ES" sz="1600" b="1" dirty="0" smtClean="0">
                <a:solidFill>
                  <a:schemeClr val="hlink"/>
                </a:solidFill>
                <a:cs typeface="Times New Roman" pitchFamily="18" charset="0"/>
              </a:rPr>
              <a:t>Libro de Manuel (1973)</a:t>
            </a:r>
          </a:p>
          <a:p>
            <a:pPr eaLnBrk="1" hangingPunct="1">
              <a:lnSpc>
                <a:spcPct val="80000"/>
              </a:lnSpc>
              <a:defRPr/>
            </a:pPr>
            <a:r>
              <a:rPr lang="es-ES" sz="1600" b="1" dirty="0" smtClean="0">
                <a:solidFill>
                  <a:schemeClr val="hlink"/>
                </a:solidFill>
                <a:cs typeface="Times New Roman" pitchFamily="18" charset="0"/>
              </a:rPr>
              <a:t>Octaedro (1974)</a:t>
            </a:r>
          </a:p>
          <a:p>
            <a:pPr eaLnBrk="1" hangingPunct="1">
              <a:lnSpc>
                <a:spcPct val="80000"/>
              </a:lnSpc>
              <a:defRPr/>
            </a:pPr>
            <a:r>
              <a:rPr lang="es-ES" sz="1600" b="1" dirty="0" smtClean="0">
                <a:solidFill>
                  <a:schemeClr val="hlink"/>
                </a:solidFill>
                <a:cs typeface="Times New Roman" pitchFamily="18" charset="0"/>
              </a:rPr>
              <a:t>Fantasmas contra los vampiros multinacionales (1975)</a:t>
            </a:r>
          </a:p>
          <a:p>
            <a:pPr eaLnBrk="1" hangingPunct="1">
              <a:lnSpc>
                <a:spcPct val="80000"/>
              </a:lnSpc>
              <a:defRPr/>
            </a:pPr>
            <a:r>
              <a:rPr lang="es-ES" sz="1600" b="1" dirty="0" smtClean="0">
                <a:solidFill>
                  <a:schemeClr val="hlink"/>
                </a:solidFill>
                <a:cs typeface="Times New Roman" pitchFamily="18" charset="0"/>
              </a:rPr>
              <a:t>Alguien anda por ahí (1977)</a:t>
            </a:r>
          </a:p>
          <a:p>
            <a:pPr eaLnBrk="1" hangingPunct="1">
              <a:lnSpc>
                <a:spcPct val="80000"/>
              </a:lnSpc>
              <a:defRPr/>
            </a:pPr>
            <a:r>
              <a:rPr lang="es-ES" sz="1600" b="1" dirty="0" smtClean="0">
                <a:solidFill>
                  <a:schemeClr val="hlink"/>
                </a:solidFill>
                <a:cs typeface="Times New Roman" pitchFamily="18" charset="0"/>
              </a:rPr>
              <a:t>Un tal Lucas (1979)</a:t>
            </a:r>
          </a:p>
          <a:p>
            <a:pPr eaLnBrk="1" hangingPunct="1">
              <a:lnSpc>
                <a:spcPct val="80000"/>
              </a:lnSpc>
              <a:defRPr/>
            </a:pPr>
            <a:r>
              <a:rPr lang="es-ES" sz="1600" b="1" dirty="0" smtClean="0">
                <a:solidFill>
                  <a:schemeClr val="hlink"/>
                </a:solidFill>
                <a:cs typeface="Times New Roman" pitchFamily="18" charset="0"/>
              </a:rPr>
              <a:t>Queremos tanto a </a:t>
            </a:r>
            <a:r>
              <a:rPr lang="es-ES" sz="1600" b="1" dirty="0" err="1" smtClean="0">
                <a:solidFill>
                  <a:schemeClr val="hlink"/>
                </a:solidFill>
                <a:cs typeface="Times New Roman" pitchFamily="18" charset="0"/>
              </a:rPr>
              <a:t>Glenda</a:t>
            </a:r>
            <a:r>
              <a:rPr lang="es-ES" sz="1600" b="1" dirty="0" smtClean="0">
                <a:solidFill>
                  <a:schemeClr val="hlink"/>
                </a:solidFill>
                <a:cs typeface="Times New Roman" pitchFamily="18" charset="0"/>
              </a:rPr>
              <a:t> (1980) </a:t>
            </a:r>
          </a:p>
          <a:p>
            <a:pPr eaLnBrk="1" hangingPunct="1">
              <a:lnSpc>
                <a:spcPct val="80000"/>
              </a:lnSpc>
              <a:defRPr/>
            </a:pPr>
            <a:r>
              <a:rPr lang="es-ES" sz="1600" b="1" dirty="0" smtClean="0">
                <a:solidFill>
                  <a:schemeClr val="hlink"/>
                </a:solidFill>
                <a:cs typeface="Times New Roman" pitchFamily="18" charset="0"/>
              </a:rPr>
              <a:t>Deshoras (1982) </a:t>
            </a:r>
          </a:p>
          <a:p>
            <a:pPr eaLnBrk="1" hangingPunct="1">
              <a:lnSpc>
                <a:spcPct val="80000"/>
              </a:lnSpc>
              <a:defRPr/>
            </a:pPr>
            <a:r>
              <a:rPr lang="es-ES" sz="1600" b="1" dirty="0" smtClean="0">
                <a:solidFill>
                  <a:schemeClr val="hlink"/>
                </a:solidFill>
                <a:cs typeface="Times New Roman" pitchFamily="18" charset="0"/>
              </a:rPr>
              <a:t>Nicaragua tan violentamente dulce (1983)</a:t>
            </a:r>
          </a:p>
          <a:p>
            <a:pPr eaLnBrk="1" hangingPunct="1">
              <a:lnSpc>
                <a:spcPct val="80000"/>
              </a:lnSpc>
              <a:defRPr/>
            </a:pPr>
            <a:r>
              <a:rPr lang="es-ES" sz="1600" b="1" dirty="0" smtClean="0">
                <a:solidFill>
                  <a:schemeClr val="hlink"/>
                </a:solidFill>
                <a:cs typeface="Times New Roman" pitchFamily="18" charset="0"/>
              </a:rPr>
              <a:t>Los </a:t>
            </a:r>
            <a:r>
              <a:rPr lang="es-ES" sz="1600" b="1" dirty="0" err="1" smtClean="0">
                <a:solidFill>
                  <a:schemeClr val="hlink"/>
                </a:solidFill>
                <a:cs typeface="Times New Roman" pitchFamily="18" charset="0"/>
              </a:rPr>
              <a:t>autonautas</a:t>
            </a:r>
            <a:r>
              <a:rPr lang="es-ES" sz="1600" b="1" dirty="0" smtClean="0">
                <a:solidFill>
                  <a:schemeClr val="hlink"/>
                </a:solidFill>
                <a:cs typeface="Times New Roman" pitchFamily="18" charset="0"/>
              </a:rPr>
              <a:t> de la </a:t>
            </a:r>
            <a:r>
              <a:rPr lang="es-ES" sz="1600" b="1" dirty="0" err="1" smtClean="0">
                <a:solidFill>
                  <a:schemeClr val="hlink"/>
                </a:solidFill>
                <a:cs typeface="Times New Roman" pitchFamily="18" charset="0"/>
              </a:rPr>
              <a:t>cosmopista</a:t>
            </a:r>
            <a:r>
              <a:rPr lang="es-ES" sz="1600" b="1" dirty="0" smtClean="0">
                <a:solidFill>
                  <a:schemeClr val="hlink"/>
                </a:solidFill>
                <a:cs typeface="Times New Roman" pitchFamily="18" charset="0"/>
              </a:rPr>
              <a:t> (1983, escrito con Carol </a:t>
            </a:r>
            <a:r>
              <a:rPr lang="es-ES" sz="1600" b="1" dirty="0" err="1" smtClean="0">
                <a:solidFill>
                  <a:schemeClr val="hlink"/>
                </a:solidFill>
                <a:cs typeface="Times New Roman" pitchFamily="18" charset="0"/>
              </a:rPr>
              <a:t>Dunlop</a:t>
            </a:r>
            <a:r>
              <a:rPr lang="es-ES" sz="1600" b="1" dirty="0" smtClean="0">
                <a:solidFill>
                  <a:schemeClr val="hlink"/>
                </a:solidFill>
                <a:cs typeface="Times New Roman" pitchFamily="18" charset="0"/>
              </a:rPr>
              <a:t>) </a:t>
            </a:r>
          </a:p>
          <a:p>
            <a:pPr eaLnBrk="1" hangingPunct="1">
              <a:lnSpc>
                <a:spcPct val="80000"/>
              </a:lnSpc>
              <a:defRPr/>
            </a:pPr>
            <a:r>
              <a:rPr lang="es-ES" sz="1600" b="1" dirty="0" smtClean="0">
                <a:solidFill>
                  <a:schemeClr val="hlink"/>
                </a:solidFill>
                <a:cs typeface="Times New Roman" pitchFamily="18" charset="0"/>
              </a:rPr>
              <a:t>Adiós Robinson (1984)</a:t>
            </a:r>
          </a:p>
          <a:p>
            <a:pPr eaLnBrk="1" hangingPunct="1">
              <a:lnSpc>
                <a:spcPct val="80000"/>
              </a:lnSpc>
              <a:defRPr/>
            </a:pPr>
            <a:r>
              <a:rPr lang="es-ES" sz="1600" b="1" dirty="0" smtClean="0">
                <a:solidFill>
                  <a:schemeClr val="hlink"/>
                </a:solidFill>
                <a:cs typeface="Times New Roman" pitchFamily="18" charset="0"/>
              </a:rPr>
              <a:t>Salvo el crepúsculo (1985)</a:t>
            </a:r>
          </a:p>
          <a:p>
            <a:pPr eaLnBrk="1" hangingPunct="1">
              <a:lnSpc>
                <a:spcPct val="80000"/>
              </a:lnSpc>
              <a:defRPr/>
            </a:pPr>
            <a:r>
              <a:rPr lang="es-ES" sz="1600" b="1" dirty="0" smtClean="0">
                <a:solidFill>
                  <a:schemeClr val="hlink"/>
                </a:solidFill>
                <a:cs typeface="Times New Roman" pitchFamily="18" charset="0"/>
              </a:rPr>
              <a:t>El examen (1985)</a:t>
            </a:r>
          </a:p>
          <a:p>
            <a:pPr eaLnBrk="1" hangingPunct="1">
              <a:lnSpc>
                <a:spcPct val="80000"/>
              </a:lnSpc>
              <a:defRPr/>
            </a:pPr>
            <a:r>
              <a:rPr lang="es-ES" sz="1600" b="1" dirty="0" smtClean="0">
                <a:solidFill>
                  <a:schemeClr val="hlink"/>
                </a:solidFill>
                <a:cs typeface="Times New Roman" pitchFamily="18" charset="0"/>
              </a:rPr>
              <a:t>Divertimiento (1986)</a:t>
            </a:r>
          </a:p>
          <a:p>
            <a:pPr eaLnBrk="1" hangingPunct="1">
              <a:lnSpc>
                <a:spcPct val="80000"/>
              </a:lnSpc>
              <a:defRPr/>
            </a:pPr>
            <a:r>
              <a:rPr lang="es-ES" sz="1600" b="1" dirty="0" smtClean="0">
                <a:solidFill>
                  <a:schemeClr val="hlink"/>
                </a:solidFill>
                <a:cs typeface="Times New Roman" pitchFamily="18" charset="0"/>
              </a:rPr>
              <a:t>Diario de Andrés </a:t>
            </a:r>
            <a:r>
              <a:rPr lang="es-ES" sz="1600" b="1" dirty="0" err="1" smtClean="0">
                <a:solidFill>
                  <a:schemeClr val="hlink"/>
                </a:solidFill>
                <a:cs typeface="Times New Roman" pitchFamily="18" charset="0"/>
              </a:rPr>
              <a:t>Fava</a:t>
            </a:r>
            <a:r>
              <a:rPr lang="es-ES" sz="1600" b="1" dirty="0" smtClean="0">
                <a:solidFill>
                  <a:schemeClr val="hlink"/>
                </a:solidFill>
                <a:cs typeface="Times New Roman" pitchFamily="18" charset="0"/>
              </a:rPr>
              <a:t> (1995)</a:t>
            </a:r>
          </a:p>
          <a:p>
            <a:pPr eaLnBrk="1" hangingPunct="1">
              <a:lnSpc>
                <a:spcPct val="80000"/>
              </a:lnSpc>
              <a:defRPr/>
            </a:pPr>
            <a:endParaRPr lang="es-ES" sz="1600" b="1" dirty="0" smtClean="0">
              <a:solidFill>
                <a:schemeClr val="hlink"/>
              </a:solidFill>
              <a:cs typeface="Times New Roman" pitchFamily="18" charset="0"/>
            </a:endParaRPr>
          </a:p>
          <a:p>
            <a:pPr eaLnBrk="1" hangingPunct="1">
              <a:lnSpc>
                <a:spcPct val="80000"/>
              </a:lnSpc>
              <a:defRPr/>
            </a:pPr>
            <a:endParaRPr lang="es-ES" sz="1600" b="1" dirty="0" smtClean="0">
              <a:solidFill>
                <a:schemeClr val="hlink"/>
              </a:solidFill>
              <a:cs typeface="Times New Roman" pitchFamily="18" charset="0"/>
            </a:endParaRPr>
          </a:p>
        </p:txBody>
      </p:sp>
      <p:pic>
        <p:nvPicPr>
          <p:cNvPr id="74757" name="Picture 2" descr="http://www.puntodelectura.com/upload/portadas/2008/978-84-663-2152-5_m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4913" y="0"/>
            <a:ext cx="1589087"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8" name="Picture 33" descr="ah2.gif (17104 bytes)">
            <a:hlinkClick r:id="rId3" action="ppaction://hlinksldjump"/>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001000" y="6291263"/>
            <a:ext cx="947738"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9" name="Picture 30" descr="an082.gif (2411 bytes)"/>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428750" y="642938"/>
            <a:ext cx="4476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60" name="Picture 4" descr="teoir.gif (1214 bytes)">
            <a:hlinkClick r:id="rId6" action="ppaction://hlinksldjump"/>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trips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457200" y="277813"/>
            <a:ext cx="8229600" cy="919162"/>
          </a:xfrm>
        </p:spPr>
        <p:txBody>
          <a:bodyPr/>
          <a:lstStyle/>
          <a:p>
            <a:pPr eaLnBrk="1" hangingPunct="1"/>
            <a:r>
              <a:rPr lang="es-PE" sz="4400" b="1" smtClean="0">
                <a:solidFill>
                  <a:srgbClr val="FFFF00"/>
                </a:solidFill>
                <a:latin typeface="Magneto" pitchFamily="82" charset="0"/>
              </a:rPr>
              <a:t>Rayuela</a:t>
            </a:r>
            <a:endParaRPr lang="es-ES" sz="4400" b="1" smtClean="0">
              <a:solidFill>
                <a:srgbClr val="FFFF00"/>
              </a:solidFill>
              <a:latin typeface="Magneto" pitchFamily="82" charset="0"/>
            </a:endParaRPr>
          </a:p>
        </p:txBody>
      </p:sp>
      <p:sp>
        <p:nvSpPr>
          <p:cNvPr id="75779" name="Rectangle 3"/>
          <p:cNvSpPr>
            <a:spLocks noGrp="1" noChangeArrowheads="1"/>
          </p:cNvSpPr>
          <p:nvPr>
            <p:ph type="body" idx="1"/>
          </p:nvPr>
        </p:nvSpPr>
        <p:spPr>
          <a:xfrm>
            <a:off x="395288" y="1341438"/>
            <a:ext cx="6615112" cy="5040312"/>
          </a:xfrm>
        </p:spPr>
        <p:txBody>
          <a:bodyPr/>
          <a:lstStyle/>
          <a:p>
            <a:pPr eaLnBrk="1" hangingPunct="1">
              <a:buFont typeface="Wingdings" pitchFamily="2" charset="2"/>
              <a:buNone/>
            </a:pPr>
            <a:r>
              <a:rPr lang="es-PE" sz="2100" smtClean="0">
                <a:solidFill>
                  <a:schemeClr val="hlink"/>
                </a:solidFill>
              </a:rPr>
              <a:t>Rayuela rompe con la linealidad narrativa:</a:t>
            </a:r>
          </a:p>
          <a:p>
            <a:pPr eaLnBrk="1" hangingPunct="1">
              <a:buFont typeface="Wingdings" pitchFamily="2" charset="2"/>
              <a:buNone/>
            </a:pPr>
            <a:r>
              <a:rPr lang="es-PE" sz="2100" smtClean="0">
                <a:solidFill>
                  <a:schemeClr val="hlink"/>
                </a:solidFill>
                <a:cs typeface="Arial" charset="0"/>
              </a:rPr>
              <a:t>1era.L</a:t>
            </a:r>
            <a:r>
              <a:rPr lang="es-ES" sz="2100" smtClean="0">
                <a:solidFill>
                  <a:schemeClr val="hlink"/>
                </a:solidFill>
                <a:cs typeface="Arial" charset="0"/>
              </a:rPr>
              <a:t>a lectura lineal del cap</a:t>
            </a:r>
            <a:r>
              <a:rPr lang="es-PE" sz="2100" smtClean="0">
                <a:solidFill>
                  <a:schemeClr val="hlink"/>
                </a:solidFill>
                <a:cs typeface="Arial" charset="0"/>
              </a:rPr>
              <a:t>í</a:t>
            </a:r>
            <a:r>
              <a:rPr lang="es-ES" sz="2100" smtClean="0">
                <a:solidFill>
                  <a:schemeClr val="hlink"/>
                </a:solidFill>
                <a:cs typeface="Arial" charset="0"/>
              </a:rPr>
              <a:t>tulo 1 al 56.</a:t>
            </a:r>
            <a:r>
              <a:rPr lang="es-ES" sz="2100" smtClean="0">
                <a:solidFill>
                  <a:schemeClr val="hlink"/>
                </a:solidFill>
              </a:rPr>
              <a:t> </a:t>
            </a:r>
            <a:endParaRPr lang="es-PE" sz="2100" smtClean="0">
              <a:solidFill>
                <a:schemeClr val="hlink"/>
              </a:solidFill>
            </a:endParaRPr>
          </a:p>
          <a:p>
            <a:pPr eaLnBrk="1" hangingPunct="1">
              <a:buFont typeface="Wingdings" pitchFamily="2" charset="2"/>
              <a:buNone/>
            </a:pPr>
            <a:r>
              <a:rPr lang="es-PE" sz="2100" smtClean="0">
                <a:solidFill>
                  <a:schemeClr val="hlink"/>
                </a:solidFill>
                <a:cs typeface="Arial" charset="0"/>
              </a:rPr>
              <a:t>2da.L</a:t>
            </a:r>
            <a:r>
              <a:rPr lang="es-ES" sz="2100" smtClean="0">
                <a:solidFill>
                  <a:schemeClr val="hlink"/>
                </a:solidFill>
                <a:cs typeface="Arial" charset="0"/>
              </a:rPr>
              <a:t>ector cómplice</a:t>
            </a:r>
            <a:r>
              <a:rPr lang="es-PE" sz="2100" smtClean="0">
                <a:solidFill>
                  <a:schemeClr val="hlink"/>
                </a:solidFill>
                <a:cs typeface="Arial" charset="0"/>
              </a:rPr>
              <a:t>,</a:t>
            </a:r>
            <a:r>
              <a:rPr lang="es-PE" sz="2100" smtClean="0">
                <a:solidFill>
                  <a:schemeClr val="hlink"/>
                </a:solidFill>
                <a:cs typeface="Times New Roman" pitchFamily="18" charset="0"/>
              </a:rPr>
              <a:t> s</a:t>
            </a:r>
            <a:r>
              <a:rPr lang="es-ES" sz="2100" smtClean="0">
                <a:solidFill>
                  <a:schemeClr val="hlink"/>
                </a:solidFill>
                <a:cs typeface="Times New Roman" pitchFamily="18" charset="0"/>
              </a:rPr>
              <a:t>e inicia en el capítulo 73 y contin</a:t>
            </a:r>
            <a:r>
              <a:rPr lang="es-PE" sz="2100" smtClean="0">
                <a:solidFill>
                  <a:schemeClr val="hlink"/>
                </a:solidFill>
                <a:cs typeface="Times New Roman" pitchFamily="18" charset="0"/>
              </a:rPr>
              <a:t>ú</a:t>
            </a:r>
            <a:r>
              <a:rPr lang="es-ES" sz="2100" smtClean="0">
                <a:solidFill>
                  <a:schemeClr val="hlink"/>
                </a:solidFill>
                <a:cs typeface="Times New Roman" pitchFamily="18" charset="0"/>
              </a:rPr>
              <a:t>a</a:t>
            </a:r>
            <a:r>
              <a:rPr lang="es-PE" sz="2100" smtClean="0">
                <a:solidFill>
                  <a:schemeClr val="hlink"/>
                </a:solidFill>
                <a:cs typeface="Times New Roman" pitchFamily="18" charset="0"/>
              </a:rPr>
              <a:t> </a:t>
            </a:r>
            <a:r>
              <a:rPr lang="es-ES" sz="2100" smtClean="0">
                <a:solidFill>
                  <a:schemeClr val="hlink"/>
                </a:solidFill>
                <a:cs typeface="Times New Roman" pitchFamily="18" charset="0"/>
              </a:rPr>
              <a:t>según el tablero que indica el orden salteando los</a:t>
            </a:r>
            <a:r>
              <a:rPr lang="es-PE" sz="2100" smtClean="0">
                <a:solidFill>
                  <a:schemeClr val="hlink"/>
                </a:solidFill>
                <a:cs typeface="Times New Roman" pitchFamily="18" charset="0"/>
              </a:rPr>
              <a:t> </a:t>
            </a:r>
            <a:r>
              <a:rPr lang="es-ES" sz="2100" smtClean="0">
                <a:solidFill>
                  <a:schemeClr val="hlink"/>
                </a:solidFill>
                <a:cs typeface="Times New Roman" pitchFamily="18" charset="0"/>
              </a:rPr>
              <a:t>capítulos.</a:t>
            </a:r>
            <a:r>
              <a:rPr lang="es-ES" sz="2100" smtClean="0">
                <a:solidFill>
                  <a:schemeClr val="hlink"/>
                </a:solidFill>
                <a:cs typeface="Arial" charset="0"/>
              </a:rPr>
              <a:t>  </a:t>
            </a:r>
            <a:endParaRPr lang="es-PE" sz="2100" smtClean="0">
              <a:solidFill>
                <a:schemeClr val="hlink"/>
              </a:solidFill>
              <a:cs typeface="Arial" charset="0"/>
            </a:endParaRPr>
          </a:p>
          <a:p>
            <a:pPr eaLnBrk="1" hangingPunct="1">
              <a:buFont typeface="Wingdings" pitchFamily="2" charset="2"/>
              <a:buNone/>
            </a:pPr>
            <a:r>
              <a:rPr lang="es-PE" sz="2100" smtClean="0">
                <a:solidFill>
                  <a:schemeClr val="hlink"/>
                </a:solidFill>
                <a:cs typeface="Arial" charset="0"/>
              </a:rPr>
              <a:t>3era.L</a:t>
            </a:r>
            <a:r>
              <a:rPr lang="es-ES" sz="2100" smtClean="0">
                <a:solidFill>
                  <a:schemeClr val="hlink"/>
                </a:solidFill>
                <a:cs typeface="Arial" charset="0"/>
              </a:rPr>
              <a:t>ector el</a:t>
            </a:r>
            <a:r>
              <a:rPr lang="es-PE" sz="2100" smtClean="0">
                <a:solidFill>
                  <a:schemeClr val="hlink"/>
                </a:solidFill>
                <a:cs typeface="Arial" charset="0"/>
              </a:rPr>
              <a:t>ige</a:t>
            </a:r>
            <a:r>
              <a:rPr lang="es-ES" sz="2100" smtClean="0">
                <a:solidFill>
                  <a:schemeClr val="hlink"/>
                </a:solidFill>
                <a:cs typeface="Arial" charset="0"/>
              </a:rPr>
              <a:t> el orden que desee</a:t>
            </a:r>
            <a:r>
              <a:rPr lang="es-ES" sz="2100" smtClean="0">
                <a:solidFill>
                  <a:schemeClr val="hlink"/>
                </a:solidFill>
              </a:rPr>
              <a:t> </a:t>
            </a:r>
            <a:endParaRPr lang="es-PE" sz="2100" smtClean="0">
              <a:solidFill>
                <a:schemeClr val="hlink"/>
              </a:solidFill>
            </a:endParaRPr>
          </a:p>
          <a:p>
            <a:pPr eaLnBrk="1" hangingPunct="1"/>
            <a:r>
              <a:rPr lang="es-PE" sz="2100" smtClean="0">
                <a:solidFill>
                  <a:schemeClr val="hlink"/>
                </a:solidFill>
              </a:rPr>
              <a:t>Novela compuesta por episodios, monólogos,y descripciones abundantes.</a:t>
            </a:r>
          </a:p>
          <a:p>
            <a:pPr eaLnBrk="1" hangingPunct="1"/>
            <a:r>
              <a:rPr lang="es-PE" sz="2100" smtClean="0">
                <a:solidFill>
                  <a:schemeClr val="hlink"/>
                </a:solidFill>
              </a:rPr>
              <a:t>R</a:t>
            </a:r>
            <a:r>
              <a:rPr lang="es-ES" sz="2100" smtClean="0">
                <a:solidFill>
                  <a:schemeClr val="hlink"/>
                </a:solidFill>
                <a:cs typeface="Arial" charset="0"/>
              </a:rPr>
              <a:t>efleja la condición problemática del hombre contemporáneo y su frustración hacia el alineamiento.</a:t>
            </a:r>
            <a:endParaRPr lang="es-ES" sz="2100" smtClean="0">
              <a:solidFill>
                <a:schemeClr val="hlink"/>
              </a:solidFill>
              <a:cs typeface="Times New Roman" pitchFamily="18" charset="0"/>
            </a:endParaRPr>
          </a:p>
          <a:p>
            <a:pPr eaLnBrk="1" hangingPunct="1"/>
            <a:r>
              <a:rPr lang="es-PE" sz="2100" smtClean="0">
                <a:solidFill>
                  <a:schemeClr val="hlink"/>
                </a:solidFill>
                <a:cs typeface="Arial" charset="0"/>
              </a:rPr>
              <a:t>D</a:t>
            </a:r>
            <a:r>
              <a:rPr lang="es-ES" sz="2100" smtClean="0">
                <a:solidFill>
                  <a:schemeClr val="hlink"/>
                </a:solidFill>
                <a:cs typeface="Arial" charset="0"/>
              </a:rPr>
              <a:t>iscursos literarios, filosóficos, políticos y hasta eróticos</a:t>
            </a:r>
            <a:r>
              <a:rPr lang="es-ES" sz="2100" smtClean="0">
                <a:solidFill>
                  <a:schemeClr val="hlink"/>
                </a:solidFill>
              </a:rPr>
              <a:t> </a:t>
            </a:r>
            <a:r>
              <a:rPr lang="es-PE" sz="2100" smtClean="0">
                <a:solidFill>
                  <a:schemeClr val="hlink"/>
                </a:solidFill>
              </a:rPr>
              <a:t>que corresponden a la literatura del absurdo.</a:t>
            </a:r>
          </a:p>
          <a:p>
            <a:pPr eaLnBrk="1" hangingPunct="1"/>
            <a:endParaRPr lang="es-ES" sz="2000" smtClean="0">
              <a:solidFill>
                <a:schemeClr val="hlink"/>
              </a:solidFill>
            </a:endParaRPr>
          </a:p>
        </p:txBody>
      </p:sp>
      <p:pic>
        <p:nvPicPr>
          <p:cNvPr id="75780" name="Picture 4" descr="rayuela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6600" y="1600200"/>
            <a:ext cx="1684338" cy="239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le clik - ataque techno.mp3">
            <a:hlinkClick r:id="" action="ppaction://media"/>
          </p:cNvPr>
          <p:cNvPicPr>
            <a:picLocks noRot="1" noChangeAspect="1"/>
          </p:cNvPicPr>
          <p:nvPr>
            <a:audioFile r:link="rId1"/>
          </p:nvPr>
        </p:nvPicPr>
        <p:blipFill>
          <a:blip r:embed="rId4">
            <a:extLst>
              <a:ext uri="{28A0092B-C50C-407E-A947-70E740481C1C}">
                <a14:useLocalDpi xmlns:a14="http://schemas.microsoft.com/office/drawing/2010/main" val="0"/>
              </a:ext>
            </a:extLst>
          </a:blip>
          <a:srcRect/>
          <a:stretch>
            <a:fillRect/>
          </a:stretch>
        </p:blipFill>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2" name="Picture 33" descr="ah2.gif (17104 bytes)">
            <a:hlinkClick r:id="rId5" action="ppaction://hlinksldjump"/>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7929563" y="5929313"/>
            <a:ext cx="947737"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7000" numSld="5" showWhenStopped="0">
                <p:cTn id="7" fill="remove"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1000125" y="357188"/>
            <a:ext cx="7772400" cy="1143000"/>
          </a:xfrm>
        </p:spPr>
        <p:txBody>
          <a:bodyPr/>
          <a:lstStyle/>
          <a:p>
            <a:pPr algn="ctr" eaLnBrk="1" hangingPunct="1"/>
            <a:r>
              <a:rPr lang="es-PE" sz="7200" b="1" smtClean="0">
                <a:solidFill>
                  <a:srgbClr val="FFFF00"/>
                </a:solidFill>
                <a:latin typeface="Blackadder ITC" pitchFamily="82" charset="0"/>
              </a:rPr>
              <a:t>Estilo Literario</a:t>
            </a:r>
            <a:r>
              <a:rPr lang="es-PE" sz="7200" smtClean="0">
                <a:latin typeface="Blackadder ITC" pitchFamily="82" charset="0"/>
              </a:rPr>
              <a:t> </a:t>
            </a:r>
            <a:endParaRPr lang="es-ES" sz="7200" smtClean="0">
              <a:latin typeface="Blackadder ITC" pitchFamily="82" charset="0"/>
            </a:endParaRPr>
          </a:p>
        </p:txBody>
      </p:sp>
      <p:graphicFrame>
        <p:nvGraphicFramePr>
          <p:cNvPr id="4" name="3 Diagrama"/>
          <p:cNvGraphicFramePr/>
          <p:nvPr/>
        </p:nvGraphicFramePr>
        <p:xfrm>
          <a:off x="468313" y="1700213"/>
          <a:ext cx="8229600" cy="4530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6804" name="Picture 4" descr="book5.gif (10605 bytes)"/>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000125" y="357188"/>
            <a:ext cx="1000125"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5" name="Picture 4" descr="teoir.gif (1214 bytes)">
            <a:hlinkClick r:id="rId8" action="ppaction://hlinksldjump"/>
          </p:cNvPr>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8358188" y="214313"/>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Wallpaper Color Nov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3 Rectángulo"/>
          <p:cNvSpPr/>
          <p:nvPr/>
        </p:nvSpPr>
        <p:spPr>
          <a:xfrm>
            <a:off x="0" y="357166"/>
            <a:ext cx="8981947" cy="923330"/>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es-ES" sz="5400" b="1" cap="all" dirty="0">
                <a:ln/>
                <a:solidFill>
                  <a:schemeClr val="accent1"/>
                </a:solidFill>
                <a:effectLst>
                  <a:glow rad="228600">
                    <a:schemeClr val="accent1">
                      <a:satMod val="175000"/>
                      <a:alpha val="40000"/>
                    </a:schemeClr>
                  </a:glow>
                  <a:outerShdw blurRad="19685" dist="12700" dir="5400000" algn="tl" rotWithShape="0">
                    <a:schemeClr val="accent1">
                      <a:satMod val="130000"/>
                      <a:alpha val="60000"/>
                    </a:schemeClr>
                  </a:outerShdw>
                  <a:reflection blurRad="10000" stA="55000" endPos="48000" dist="500" dir="5400000" sy="-100000" algn="bl" rotWithShape="0"/>
                </a:effectLst>
              </a:rPr>
              <a:t>MARIO VARGAS LLOSA</a:t>
            </a:r>
          </a:p>
        </p:txBody>
      </p:sp>
      <p:pic>
        <p:nvPicPr>
          <p:cNvPr id="77828"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313" y="2643188"/>
            <a:ext cx="1757362"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5 Llamada rectangular"/>
          <p:cNvSpPr/>
          <p:nvPr/>
        </p:nvSpPr>
        <p:spPr>
          <a:xfrm>
            <a:off x="2928938" y="1500188"/>
            <a:ext cx="5786437" cy="2500312"/>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80000"/>
              </a:lnSpc>
              <a:defRPr/>
            </a:pPr>
            <a:r>
              <a:rPr lang="es-CR" dirty="0"/>
              <a:t>            Vargas Llosa subió a la fama en la década de 1960 con novelas como </a:t>
            </a:r>
          </a:p>
          <a:p>
            <a:pPr>
              <a:lnSpc>
                <a:spcPct val="80000"/>
              </a:lnSpc>
              <a:defRPr/>
            </a:pPr>
            <a:endParaRPr lang="es-CR" dirty="0"/>
          </a:p>
          <a:p>
            <a:pPr>
              <a:lnSpc>
                <a:spcPct val="80000"/>
              </a:lnSpc>
              <a:defRPr/>
            </a:pPr>
            <a:r>
              <a:rPr lang="es-CR" dirty="0"/>
              <a:t>           La ciudad y los perros (1963), </a:t>
            </a:r>
          </a:p>
          <a:p>
            <a:pPr>
              <a:lnSpc>
                <a:spcPct val="80000"/>
              </a:lnSpc>
              <a:defRPr/>
            </a:pPr>
            <a:endParaRPr lang="es-CR" dirty="0"/>
          </a:p>
          <a:p>
            <a:pPr>
              <a:lnSpc>
                <a:spcPct val="80000"/>
              </a:lnSpc>
              <a:defRPr/>
            </a:pPr>
            <a:r>
              <a:rPr lang="es-CR" dirty="0"/>
              <a:t>           La casa verde (1965), y la monumental Conversación en La Catedral (1969). </a:t>
            </a:r>
          </a:p>
          <a:p>
            <a:pPr>
              <a:lnSpc>
                <a:spcPct val="80000"/>
              </a:lnSpc>
              <a:defRPr/>
            </a:pPr>
            <a:endParaRPr lang="es-CR" dirty="0"/>
          </a:p>
          <a:p>
            <a:pPr>
              <a:lnSpc>
                <a:spcPct val="80000"/>
              </a:lnSpc>
              <a:defRPr/>
            </a:pPr>
            <a:r>
              <a:rPr lang="es-CR" dirty="0"/>
              <a:t>Aún continúa escribiendo prolíficamente en un serie de géneros literarios, incluyendo crítica literaria y periodismo. </a:t>
            </a:r>
            <a:endParaRPr lang="es-ES" dirty="0"/>
          </a:p>
        </p:txBody>
      </p:sp>
      <p:pic>
        <p:nvPicPr>
          <p:cNvPr id="77830" name="Picture 27" descr="arow016.gif (13220 bytes)"/>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500188"/>
            <a:ext cx="38100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1" name="Picture 27" descr="arow016.gif (13220 bytes)"/>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2214563"/>
            <a:ext cx="38100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2" name="Picture 27" descr="arow016.gif (13220 bytes)"/>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214688" y="2643188"/>
            <a:ext cx="38100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3"/>
          <p:cNvSpPr txBox="1">
            <a:spLocks noChangeArrowheads="1"/>
          </p:cNvSpPr>
          <p:nvPr/>
        </p:nvSpPr>
        <p:spPr>
          <a:xfrm>
            <a:off x="0" y="5572125"/>
            <a:ext cx="4041775" cy="1285875"/>
          </a:xfrm>
          <a:prstGeom prst="rect">
            <a:avLst/>
          </a:prstGeom>
          <a:solidFill>
            <a:srgbClr val="FFFF00"/>
          </a:solidFill>
        </p:spPr>
        <p:txBody>
          <a:bodyPr/>
          <a:lstStyle/>
          <a:p>
            <a:pPr marL="273050" indent="-273050">
              <a:lnSpc>
                <a:spcPct val="80000"/>
              </a:lnSpc>
              <a:spcBef>
                <a:spcPts val="600"/>
              </a:spcBef>
              <a:buClr>
                <a:schemeClr val="accent1"/>
              </a:buClr>
              <a:buSzPct val="70000"/>
              <a:buFont typeface="Wingdings" pitchFamily="2" charset="2"/>
              <a:buChar char=""/>
              <a:defRPr/>
            </a:pPr>
            <a:r>
              <a:rPr lang="es-CR">
                <a:latin typeface="+mn-lt"/>
              </a:rPr>
              <a:t>. Vargas Llosa es uno de los más importantes novelistas y ensayistas de Latinoamérica, así como uno de los principales autores de su generación.</a:t>
            </a:r>
          </a:p>
          <a:p>
            <a:pPr marL="273050" indent="-273050">
              <a:lnSpc>
                <a:spcPct val="80000"/>
              </a:lnSpc>
              <a:spcBef>
                <a:spcPts val="600"/>
              </a:spcBef>
              <a:buClr>
                <a:schemeClr val="accent1"/>
              </a:buClr>
              <a:buSzPct val="70000"/>
              <a:buFont typeface="Wingdings" pitchFamily="2" charset="2"/>
              <a:buChar char=""/>
              <a:defRPr/>
            </a:pPr>
            <a:endParaRPr lang="es-CR" dirty="0">
              <a:latin typeface="+mn-lt"/>
            </a:endParaRPr>
          </a:p>
        </p:txBody>
      </p:sp>
      <p:pic>
        <p:nvPicPr>
          <p:cNvPr id="77834" name="Picture 31" descr="ANI3DarrowPurple2C.gif (13646 bytes)"/>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571750" y="4143375"/>
            <a:ext cx="84772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5" name="Picture 31" descr="ANI3DarrowPurple2C.gif (13646 bytes)"/>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000250" y="4857750"/>
            <a:ext cx="84772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13 Rectángulo"/>
          <p:cNvSpPr/>
          <p:nvPr/>
        </p:nvSpPr>
        <p:spPr>
          <a:xfrm>
            <a:off x="214282" y="1785926"/>
            <a:ext cx="1112805" cy="400110"/>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es-ES" sz="20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OBRAS</a:t>
            </a:r>
          </a:p>
        </p:txBody>
      </p:sp>
      <p:pic>
        <p:nvPicPr>
          <p:cNvPr id="77837" name="Picture 14" descr="flecha_derecha-arrowu.gif">
            <a:hlinkClick r:id="rId6" action="ppaction://hlinksldjump"/>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357188" y="2071688"/>
            <a:ext cx="785812"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14 CuadroTexto"/>
          <p:cNvSpPr txBox="1"/>
          <p:nvPr/>
        </p:nvSpPr>
        <p:spPr>
          <a:xfrm>
            <a:off x="0" y="2571750"/>
            <a:ext cx="1357313" cy="646113"/>
          </a:xfrm>
          <a:prstGeom prst="rect">
            <a:avLst/>
          </a:prstGeom>
          <a:noFill/>
        </p:spPr>
        <p:txBody>
          <a:bodyPr>
            <a:spAutoFit/>
          </a:bodyPr>
          <a:lstStyle/>
          <a:p>
            <a:pPr>
              <a:defRPr/>
            </a:pPr>
            <a:r>
              <a:rPr lang="es-ES" dirty="0">
                <a:solidFill>
                  <a:schemeClr val="accent3">
                    <a:lumMod val="60000"/>
                    <a:lumOff val="40000"/>
                  </a:schemeClr>
                </a:solidFill>
                <a:latin typeface="Berlin Sans FB Demi" pitchFamily="34" charset="0"/>
              </a:rPr>
              <a:t>Clic para ver</a:t>
            </a:r>
          </a:p>
        </p:txBody>
      </p:sp>
      <p:pic>
        <p:nvPicPr>
          <p:cNvPr id="77839" name="Picture 16" descr="fvertg.gif (2469 bytes)">
            <a:hlinkClick r:id="rId6" action="ppaction://hlinksldjump"/>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rot="10800000">
            <a:off x="8286750" y="6391275"/>
            <a:ext cx="685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heel spokes="8"/>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Diagrama"/>
          <p:cNvGraphicFramePr/>
          <p:nvPr/>
        </p:nvGraphicFramePr>
        <p:xfrm>
          <a:off x="142844" y="928670"/>
          <a:ext cx="8715436" cy="5429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3 Rectángulo"/>
          <p:cNvSpPr/>
          <p:nvPr/>
        </p:nvSpPr>
        <p:spPr>
          <a:xfrm>
            <a:off x="2428860" y="785794"/>
            <a:ext cx="2685352" cy="923330"/>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a:defRPr/>
            </a:pPr>
            <a:r>
              <a:rPr lang="es-ES"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OBRAS</a:t>
            </a:r>
          </a:p>
        </p:txBody>
      </p:sp>
      <p:pic>
        <p:nvPicPr>
          <p:cNvPr id="78852" name="Picture 8" descr="spinning_with_shadow_green_lg_wht.gif (4241 bytes)"/>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941274">
            <a:off x="914400" y="314325"/>
            <a:ext cx="887413" cy="107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3" name="Picture 2" descr="http://www.librerialuces.com/fotos/9788466368520.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29500" y="0"/>
            <a:ext cx="1714500" cy="270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4" name="Picture 4" descr="teoir.gif (1214 bytes)">
            <a:hlinkClick r:id="rId9" action="ppaction://hlinksldjump"/>
          </p:cNvPr>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plit orient="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http://dragonartz.files.wordpress.com/2008/06/wallpapers-flower-by-dragonar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3 Rectángulo"/>
          <p:cNvSpPr/>
          <p:nvPr/>
        </p:nvSpPr>
        <p:spPr>
          <a:xfrm>
            <a:off x="3429000" y="2786063"/>
            <a:ext cx="4071938" cy="1587500"/>
          </a:xfrm>
          <a:prstGeom prst="rect">
            <a:avLst/>
          </a:prstGeom>
        </p:spPr>
        <p:txBody>
          <a:bodyPr>
            <a:spAutoFit/>
          </a:bodyPr>
          <a:lstStyle/>
          <a:p>
            <a:pPr fontAlgn="auto">
              <a:lnSpc>
                <a:spcPct val="90000"/>
              </a:lnSpc>
              <a:spcBef>
                <a:spcPts val="0"/>
              </a:spcBef>
              <a:spcAft>
                <a:spcPts val="0"/>
              </a:spcAft>
              <a:defRPr/>
            </a:pPr>
            <a:endParaRPr lang="es-CR" dirty="0">
              <a:solidFill>
                <a:schemeClr val="accent6">
                  <a:lumMod val="75000"/>
                </a:schemeClr>
              </a:solidFill>
              <a:latin typeface="Century Gothic" pitchFamily="34" charset="0"/>
            </a:endParaRPr>
          </a:p>
          <a:p>
            <a:pPr fontAlgn="auto">
              <a:lnSpc>
                <a:spcPct val="90000"/>
              </a:lnSpc>
              <a:spcBef>
                <a:spcPts val="0"/>
              </a:spcBef>
              <a:spcAft>
                <a:spcPts val="0"/>
              </a:spcAft>
              <a:defRPr/>
            </a:pPr>
            <a:endParaRPr lang="es-CR" dirty="0">
              <a:solidFill>
                <a:schemeClr val="accent6">
                  <a:lumMod val="75000"/>
                </a:schemeClr>
              </a:solidFill>
              <a:latin typeface="Century Gothic" pitchFamily="34" charset="0"/>
            </a:endParaRPr>
          </a:p>
          <a:p>
            <a:pPr fontAlgn="auto">
              <a:lnSpc>
                <a:spcPct val="90000"/>
              </a:lnSpc>
              <a:spcBef>
                <a:spcPts val="0"/>
              </a:spcBef>
              <a:spcAft>
                <a:spcPts val="0"/>
              </a:spcAft>
              <a:defRPr/>
            </a:pPr>
            <a:endParaRPr lang="es-CR" dirty="0">
              <a:solidFill>
                <a:schemeClr val="accent6">
                  <a:lumMod val="75000"/>
                </a:schemeClr>
              </a:solidFill>
              <a:latin typeface="Century Gothic" pitchFamily="34" charset="0"/>
            </a:endParaRPr>
          </a:p>
          <a:p>
            <a:pPr fontAlgn="auto">
              <a:lnSpc>
                <a:spcPct val="90000"/>
              </a:lnSpc>
              <a:spcBef>
                <a:spcPts val="0"/>
              </a:spcBef>
              <a:spcAft>
                <a:spcPts val="0"/>
              </a:spcAft>
              <a:defRPr/>
            </a:pPr>
            <a:endParaRPr lang="es-CR" dirty="0">
              <a:solidFill>
                <a:schemeClr val="accent6">
                  <a:lumMod val="75000"/>
                </a:schemeClr>
              </a:solidFill>
              <a:latin typeface="Century Gothic" pitchFamily="34" charset="0"/>
            </a:endParaRPr>
          </a:p>
          <a:p>
            <a:pPr fontAlgn="auto">
              <a:lnSpc>
                <a:spcPct val="90000"/>
              </a:lnSpc>
              <a:spcBef>
                <a:spcPts val="0"/>
              </a:spcBef>
              <a:spcAft>
                <a:spcPts val="0"/>
              </a:spcAft>
              <a:defRPr/>
            </a:pPr>
            <a:r>
              <a:rPr lang="es-CR" dirty="0">
                <a:solidFill>
                  <a:schemeClr val="accent6">
                    <a:lumMod val="75000"/>
                  </a:schemeClr>
                </a:solidFill>
                <a:latin typeface="Century Gothic" pitchFamily="34" charset="0"/>
                <a:hlinkClick r:id="rId3" action="ppaction://hlinksldjump"/>
              </a:rPr>
              <a:t>        Alfredo Bryce Echeñique (peruano)</a:t>
            </a:r>
            <a:endParaRPr lang="es-ES" dirty="0"/>
          </a:p>
        </p:txBody>
      </p:sp>
      <p:pic>
        <p:nvPicPr>
          <p:cNvPr id="36869" name="Picture 5" descr="http://www.bibliotecasvirtuales.com/biblioteca/Narrativa/Monterroso/Monter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313" y="1500188"/>
            <a:ext cx="215265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5 CuadroTexto"/>
          <p:cNvSpPr txBox="1"/>
          <p:nvPr/>
        </p:nvSpPr>
        <p:spPr>
          <a:xfrm>
            <a:off x="0" y="3786188"/>
            <a:ext cx="2286000" cy="923925"/>
          </a:xfrm>
          <a:prstGeom prst="rect">
            <a:avLst/>
          </a:prstGeom>
          <a:noFill/>
        </p:spPr>
        <p:txBody>
          <a:bodyPr>
            <a:spAutoFit/>
          </a:bodyPr>
          <a:lstStyle/>
          <a:p>
            <a:pPr>
              <a:defRPr/>
            </a:pPr>
            <a:r>
              <a:rPr lang="es-CR" dirty="0">
                <a:solidFill>
                  <a:schemeClr val="accent6">
                    <a:lumMod val="75000"/>
                  </a:schemeClr>
                </a:solidFill>
                <a:latin typeface="Century Gothic" pitchFamily="34" charset="0"/>
                <a:hlinkClick r:id="rId5" action="ppaction://hlinksldjump"/>
              </a:rPr>
              <a:t> Augusto </a:t>
            </a:r>
            <a:r>
              <a:rPr lang="es-CR" dirty="0" err="1">
                <a:solidFill>
                  <a:schemeClr val="accent6">
                    <a:lumMod val="75000"/>
                  </a:schemeClr>
                </a:solidFill>
                <a:latin typeface="Century Gothic" pitchFamily="34" charset="0"/>
                <a:hlinkClick r:id="rId5" action="ppaction://hlinksldjump"/>
              </a:rPr>
              <a:t>Monterroso</a:t>
            </a:r>
            <a:r>
              <a:rPr lang="es-CR" dirty="0">
                <a:solidFill>
                  <a:schemeClr val="accent6">
                    <a:lumMod val="75000"/>
                  </a:schemeClr>
                </a:solidFill>
                <a:latin typeface="Century Gothic" pitchFamily="34" charset="0"/>
                <a:hlinkClick r:id="rId5" action="ppaction://hlinksldjump"/>
              </a:rPr>
              <a:t> (mexicano)</a:t>
            </a:r>
            <a:endParaRPr lang="es-ES" dirty="0"/>
          </a:p>
        </p:txBody>
      </p:sp>
      <p:pic>
        <p:nvPicPr>
          <p:cNvPr id="36871" name="Picture 7" descr="http://t0.gstatic.com/images?q=tbn:0A9A9oiXV-1OgM:http://www.celarg.org.ve/Espanol/Imagenes/Premio%2520Romulo%2520Gallegos/fernando%2520alegria.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29500" y="4572000"/>
            <a:ext cx="990600" cy="135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7 CuadroTexto"/>
          <p:cNvSpPr txBox="1"/>
          <p:nvPr/>
        </p:nvSpPr>
        <p:spPr>
          <a:xfrm>
            <a:off x="6858000" y="5929313"/>
            <a:ext cx="1928813" cy="1200150"/>
          </a:xfrm>
          <a:prstGeom prst="rect">
            <a:avLst/>
          </a:prstGeom>
          <a:noFill/>
        </p:spPr>
        <p:txBody>
          <a:bodyPr>
            <a:spAutoFit/>
          </a:bodyPr>
          <a:lstStyle/>
          <a:p>
            <a:pPr>
              <a:defRPr/>
            </a:pPr>
            <a:r>
              <a:rPr lang="es-CR" dirty="0">
                <a:solidFill>
                  <a:schemeClr val="accent6">
                    <a:lumMod val="75000"/>
                  </a:schemeClr>
                </a:solidFill>
                <a:latin typeface="Century Gothic" pitchFamily="34" charset="0"/>
                <a:hlinkClick r:id="rId7" action="ppaction://hlinksldjump"/>
              </a:rPr>
              <a:t>Fernando Alegría (chileno)</a:t>
            </a:r>
            <a:endParaRPr lang="es-CR" dirty="0">
              <a:solidFill>
                <a:schemeClr val="accent6">
                  <a:lumMod val="75000"/>
                </a:schemeClr>
              </a:solidFill>
              <a:latin typeface="Century Gothic" pitchFamily="34" charset="0"/>
            </a:endParaRPr>
          </a:p>
          <a:p>
            <a:pPr>
              <a:defRPr/>
            </a:pPr>
            <a:endParaRPr lang="es-ES" dirty="0"/>
          </a:p>
        </p:txBody>
      </p:sp>
      <p:pic>
        <p:nvPicPr>
          <p:cNvPr id="36873" name="Picture 9" descr="Lafourca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57500" y="4357688"/>
            <a:ext cx="13144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9 CuadroTexto"/>
          <p:cNvSpPr txBox="1"/>
          <p:nvPr/>
        </p:nvSpPr>
        <p:spPr>
          <a:xfrm>
            <a:off x="2357438" y="6211888"/>
            <a:ext cx="2786062" cy="646112"/>
          </a:xfrm>
          <a:prstGeom prst="rect">
            <a:avLst/>
          </a:prstGeom>
          <a:noFill/>
        </p:spPr>
        <p:txBody>
          <a:bodyPr>
            <a:spAutoFit/>
          </a:bodyPr>
          <a:lstStyle/>
          <a:p>
            <a:pPr>
              <a:defRPr/>
            </a:pPr>
            <a:r>
              <a:rPr lang="es-CR" dirty="0">
                <a:solidFill>
                  <a:schemeClr val="accent6">
                    <a:lumMod val="75000"/>
                  </a:schemeClr>
                </a:solidFill>
                <a:latin typeface="Century Gothic" pitchFamily="34" charset="0"/>
              </a:rPr>
              <a:t> </a:t>
            </a:r>
            <a:r>
              <a:rPr lang="es-CR" dirty="0">
                <a:solidFill>
                  <a:schemeClr val="accent6">
                    <a:lumMod val="75000"/>
                  </a:schemeClr>
                </a:solidFill>
                <a:latin typeface="Century Gothic" pitchFamily="34" charset="0"/>
                <a:hlinkClick r:id="rId9" action="ppaction://hlinksldjump"/>
              </a:rPr>
              <a:t>Enrique </a:t>
            </a:r>
            <a:r>
              <a:rPr lang="es-CR" dirty="0" err="1">
                <a:solidFill>
                  <a:schemeClr val="accent6">
                    <a:lumMod val="75000"/>
                  </a:schemeClr>
                </a:solidFill>
                <a:latin typeface="Century Gothic" pitchFamily="34" charset="0"/>
                <a:hlinkClick r:id="rId9" action="ppaction://hlinksldjump"/>
              </a:rPr>
              <a:t>Lafourcade</a:t>
            </a:r>
            <a:r>
              <a:rPr lang="es-CR" dirty="0">
                <a:solidFill>
                  <a:schemeClr val="accent6">
                    <a:lumMod val="75000"/>
                  </a:schemeClr>
                </a:solidFill>
                <a:latin typeface="Century Gothic" pitchFamily="34" charset="0"/>
                <a:hlinkClick r:id="rId9" action="ppaction://hlinksldjump"/>
              </a:rPr>
              <a:t> (chileno</a:t>
            </a:r>
            <a:endParaRPr lang="es-ES" dirty="0"/>
          </a:p>
        </p:txBody>
      </p:sp>
      <p:pic>
        <p:nvPicPr>
          <p:cNvPr id="11" name="Picture 3" descr="http://upload.wikimedia.org/wikipedia/commons/thumb/9/95/Alfredo_Bryce.jpg/200px-Alfredo_Bryce.jpg">
            <a:hlinkClick r:id="rId1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43313" y="1857375"/>
            <a:ext cx="1547812" cy="197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11 Rectángulo"/>
          <p:cNvSpPr/>
          <p:nvPr/>
        </p:nvSpPr>
        <p:spPr>
          <a:xfrm>
            <a:off x="357158" y="0"/>
            <a:ext cx="6417141" cy="923330"/>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es-E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Segundo grupo</a:t>
            </a:r>
          </a:p>
        </p:txBody>
      </p:sp>
      <p:pic>
        <p:nvPicPr>
          <p:cNvPr id="79884" name="Picture 4" descr="teoir.gif (1214 bytes)">
            <a:hlinkClick r:id="rId12" action="ppaction://hlinksldjump"/>
          </p:cNvPr>
          <p:cNvPicPr>
            <a:picLocks noChangeAspect="1" noChangeArrowheads="1" noCrop="1"/>
          </p:cNvPicPr>
          <p:nvPr/>
        </p:nvPicPr>
        <p:blipFill>
          <a:blip r:embed="rId13">
            <a:extLst>
              <a:ext uri="{28A0092B-C50C-407E-A947-70E740481C1C}">
                <a14:useLocalDpi xmlns:a14="http://schemas.microsoft.com/office/drawing/2010/main" val="0"/>
              </a:ext>
            </a:extLst>
          </a:blip>
          <a:srcRect/>
          <a:stretch>
            <a:fillRect/>
          </a:stretch>
        </p:blipFill>
        <p:spPr bwMode="auto">
          <a:xfrm>
            <a:off x="8572500" y="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12 CuadroTexto"/>
          <p:cNvSpPr txBox="1"/>
          <p:nvPr/>
        </p:nvSpPr>
        <p:spPr>
          <a:xfrm>
            <a:off x="1000125" y="785813"/>
            <a:ext cx="4572000" cy="646112"/>
          </a:xfrm>
          <a:prstGeom prst="rect">
            <a:avLst/>
          </a:prstGeom>
        </p:spPr>
        <p:style>
          <a:lnRef idx="3">
            <a:schemeClr val="lt1"/>
          </a:lnRef>
          <a:fillRef idx="1">
            <a:schemeClr val="accent2"/>
          </a:fillRef>
          <a:effectRef idx="1">
            <a:schemeClr val="accent2"/>
          </a:effectRef>
          <a:fontRef idx="minor">
            <a:schemeClr val="lt1"/>
          </a:fontRef>
        </p:style>
        <p:txBody>
          <a:bodyPr>
            <a:spAutoFit/>
          </a:bodyPr>
          <a:lstStyle/>
          <a:p>
            <a:pPr>
              <a:defRPr/>
            </a:pPr>
            <a:r>
              <a:rPr lang="es-ES" dirty="0">
                <a:solidFill>
                  <a:schemeClr val="bg2">
                    <a:lumMod val="40000"/>
                    <a:lumOff val="60000"/>
                  </a:schemeClr>
                </a:solidFill>
                <a:latin typeface="Berlin Sans FB Demi" pitchFamily="34" charset="0"/>
              </a:rPr>
              <a:t>Presiona el nombre del personaje que te interese  ver..</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2000" fill="hold"/>
                                        <p:tgtEl>
                                          <p:spTgt spid="36869"/>
                                        </p:tgtEl>
                                      </p:cBhvr>
                                      <p:by x="150000" y="150000"/>
                                    </p:animScale>
                                  </p:childTnLst>
                                </p:cTn>
                              </p:par>
                            </p:childTnLst>
                          </p:cTn>
                        </p:par>
                        <p:par>
                          <p:cTn id="7" fill="hold" nodeType="afterGroup">
                            <p:stCondLst>
                              <p:cond delay="2000"/>
                            </p:stCondLst>
                            <p:childTnLst>
                              <p:par>
                                <p:cTn id="8" presetID="33" presetClass="emph" presetSubtype="0" fill="remove" nodeType="afterEffect">
                                  <p:stCondLst>
                                    <p:cond delay="0"/>
                                  </p:stCondLst>
                                  <p:childTnLst>
                                    <p:animClr clrSpc="rgb" dir="cw">
                                      <p:cBhvr override="childStyle">
                                        <p:cTn id="9" dur="1500" accel="50000" autoRev="1" fill="hold" tmFilter="0, 0; .33333, 1; 1, 1">
                                          <p:stCondLst>
                                            <p:cond delay="0"/>
                                          </p:stCondLst>
                                        </p:cTn>
                                        <p:tgtEl>
                                          <p:spTgt spid="11"/>
                                        </p:tgtEl>
                                        <p:attrNameLst>
                                          <p:attrName>style.color</p:attrName>
                                        </p:attrNameLst>
                                      </p:cBhvr>
                                      <p:to>
                                        <a:schemeClr val="accent2"/>
                                      </p:to>
                                    </p:animClr>
                                    <p:animClr clrSpc="rgb" dir="cw">
                                      <p:cBhvr>
                                        <p:cTn id="10" dur="1500" accel="50000" autoRev="1" fill="hold" tmFilter="0, 0; .33333, 1; 1, 1">
                                          <p:stCondLst>
                                            <p:cond delay="0"/>
                                          </p:stCondLst>
                                        </p:cTn>
                                        <p:tgtEl>
                                          <p:spTgt spid="11"/>
                                        </p:tgtEl>
                                        <p:attrNameLst>
                                          <p:attrName>fillcolor</p:attrName>
                                        </p:attrNameLst>
                                      </p:cBhvr>
                                      <p:to>
                                        <a:schemeClr val="accent2"/>
                                      </p:to>
                                    </p:animClr>
                                    <p:set>
                                      <p:cBhvr>
                                        <p:cTn id="11" dur="3000" fill="hold"/>
                                        <p:tgtEl>
                                          <p:spTgt spid="11"/>
                                        </p:tgtEl>
                                        <p:attrNameLst>
                                          <p:attrName>fill.type</p:attrName>
                                        </p:attrNameLst>
                                      </p:cBhvr>
                                      <p:to>
                                        <p:strVal val="solid"/>
                                      </p:to>
                                    </p:set>
                                    <p:set>
                                      <p:cBhvr>
                                        <p:cTn id="12" dur="3000" fill="hold"/>
                                        <p:tgtEl>
                                          <p:spTgt spid="11"/>
                                        </p:tgtEl>
                                        <p:attrNameLst>
                                          <p:attrName>fill.on</p:attrName>
                                        </p:attrNameLst>
                                      </p:cBhvr>
                                      <p:to>
                                        <p:strVal val="true"/>
                                      </p:to>
                                    </p:set>
                                    <p:animScale>
                                      <p:cBhvr>
                                        <p:cTn id="13" dur="1500" accel="50000" autoRev="1" fill="hold" tmFilter="0, 0; .33333, 1; 1, 1">
                                          <p:stCondLst>
                                            <p:cond delay="0"/>
                                          </p:stCondLst>
                                        </p:cTn>
                                        <p:tgtEl>
                                          <p:spTgt spid="11"/>
                                        </p:tgtEl>
                                      </p:cBhvr>
                                      <p:from x="100000" y="100000"/>
                                      <p:to x="100000" y="140000"/>
                                    </p:animScale>
                                  </p:childTnLst>
                                </p:cTn>
                              </p:par>
                            </p:childTnLst>
                          </p:cTn>
                        </p:par>
                        <p:par>
                          <p:cTn id="14" fill="hold" nodeType="afterGroup">
                            <p:stCondLst>
                              <p:cond delay="5000"/>
                            </p:stCondLst>
                            <p:childTnLst>
                              <p:par>
                                <p:cTn id="15" presetID="6" presetClass="emph" presetSubtype="0" fill="hold" nodeType="afterEffect">
                                  <p:stCondLst>
                                    <p:cond delay="0"/>
                                  </p:stCondLst>
                                  <p:childTnLst>
                                    <p:animScale>
                                      <p:cBhvr>
                                        <p:cTn id="16" dur="2000" fill="hold"/>
                                        <p:tgtEl>
                                          <p:spTgt spid="36871"/>
                                        </p:tgtEl>
                                      </p:cBhvr>
                                      <p:by x="150000" y="150000"/>
                                    </p:animScale>
                                  </p:childTnLst>
                                </p:cTn>
                              </p:par>
                            </p:childTnLst>
                          </p:cTn>
                        </p:par>
                        <p:par>
                          <p:cTn id="17" fill="hold" nodeType="afterGroup">
                            <p:stCondLst>
                              <p:cond delay="7000"/>
                            </p:stCondLst>
                            <p:childTnLst>
                              <p:par>
                                <p:cTn id="18" presetID="14" presetClass="emph" presetSubtype="0" fill="hold" nodeType="afterEffect">
                                  <p:stCondLst>
                                    <p:cond delay="0"/>
                                  </p:stCondLst>
                                  <p:childTnLst>
                                    <p:animClr clrSpc="rgb" dir="cw">
                                      <p:cBhvr override="childStyle">
                                        <p:cTn id="19" dur="1900" fill="hold">
                                          <p:stCondLst>
                                            <p:cond delay="100"/>
                                          </p:stCondLst>
                                        </p:cTn>
                                        <p:tgtEl>
                                          <p:spTgt spid="36873"/>
                                        </p:tgtEl>
                                        <p:attrNameLst>
                                          <p:attrName>style.color</p:attrName>
                                        </p:attrNameLst>
                                      </p:cBhvr>
                                      <p:to>
                                        <a:schemeClr val="accent2"/>
                                      </p:to>
                                    </p:animClr>
                                    <p:animClr clrSpc="rgb" dir="cw">
                                      <p:cBhvr>
                                        <p:cTn id="20" dur="1900" fill="hold">
                                          <p:stCondLst>
                                            <p:cond delay="100"/>
                                          </p:stCondLst>
                                        </p:cTn>
                                        <p:tgtEl>
                                          <p:spTgt spid="36873"/>
                                        </p:tgtEl>
                                        <p:attrNameLst>
                                          <p:attrName>fillColor</p:attrName>
                                        </p:attrNameLst>
                                      </p:cBhvr>
                                      <p:to>
                                        <a:schemeClr val="accent2"/>
                                      </p:to>
                                    </p:animClr>
                                    <p:set>
                                      <p:cBhvr>
                                        <p:cTn id="21" dur="1900" fill="hold">
                                          <p:stCondLst>
                                            <p:cond delay="100"/>
                                          </p:stCondLst>
                                        </p:cTn>
                                        <p:tgtEl>
                                          <p:spTgt spid="36873"/>
                                        </p:tgtEl>
                                        <p:attrNameLst>
                                          <p:attrName>fill.type</p:attrName>
                                        </p:attrNameLst>
                                      </p:cBhvr>
                                      <p:to>
                                        <p:strVal val="solid"/>
                                      </p:to>
                                    </p:set>
                                    <p:set>
                                      <p:cBhvr>
                                        <p:cTn id="22" dur="1900" fill="hold">
                                          <p:stCondLst>
                                            <p:cond delay="100"/>
                                          </p:stCondLst>
                                        </p:cTn>
                                        <p:tgtEl>
                                          <p:spTgt spid="36873"/>
                                        </p:tgtEl>
                                        <p:attrNameLst>
                                          <p:attrName>fill.on</p:attrName>
                                        </p:attrNameLst>
                                      </p:cBhvr>
                                      <p:to>
                                        <p:strVal val="true"/>
                                      </p:to>
                                    </p:set>
                                    <p:animScale>
                                      <p:cBhvr>
                                        <p:cTn id="23" dur="200" fill="hold">
                                          <p:stCondLst>
                                            <p:cond delay="0"/>
                                          </p:stCondLst>
                                        </p:cTn>
                                        <p:tgtEl>
                                          <p:spTgt spid="36873"/>
                                        </p:tgtEl>
                                      </p:cBhvr>
                                      <p:from x="100000" y="100000"/>
                                      <p:to x="100000" y="5000"/>
                                    </p:animScale>
                                    <p:animScale>
                                      <p:cBhvr>
                                        <p:cTn id="24" dur="200" fill="hold">
                                          <p:stCondLst>
                                            <p:cond delay="200"/>
                                          </p:stCondLst>
                                        </p:cTn>
                                        <p:tgtEl>
                                          <p:spTgt spid="36873"/>
                                        </p:tgtEl>
                                      </p:cBhvr>
                                      <p:from x="100000" y="5000"/>
                                      <p:to x="120000" y="150000"/>
                                    </p:animScale>
                                    <p:animScale>
                                      <p:cBhvr>
                                        <p:cTn id="25" dur="600" fill="hold">
                                          <p:stCondLst>
                                            <p:cond delay="1400"/>
                                          </p:stCondLst>
                                        </p:cTn>
                                        <p:tgtEl>
                                          <p:spTgt spid="36873"/>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colores.jpg colores image by devillygirl8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899" name="Picture 5" descr="http://www.bibliotecasvirtuales.com/biblioteca/Narrativa/Monterroso/Monter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3" y="1500188"/>
            <a:ext cx="215265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5 Rectángulo"/>
          <p:cNvSpPr/>
          <p:nvPr/>
        </p:nvSpPr>
        <p:spPr>
          <a:xfrm>
            <a:off x="0" y="0"/>
            <a:ext cx="8993168" cy="1600438"/>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es-CR"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Augusto </a:t>
            </a:r>
            <a:r>
              <a:rPr lang="es-CR" sz="4400"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Monterroso</a:t>
            </a:r>
            <a:r>
              <a:rPr lang="es-CR"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 (Mexicano)</a:t>
            </a:r>
            <a:endParaRPr lang="es-ES"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defRPr/>
            </a:pPr>
            <a:endParaRPr lang="es-E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6 Rectángulo"/>
          <p:cNvSpPr/>
          <p:nvPr/>
        </p:nvSpPr>
        <p:spPr>
          <a:xfrm>
            <a:off x="3000364" y="1500174"/>
            <a:ext cx="5357850" cy="1938992"/>
          </a:xfrm>
          <a:prstGeom prst="rect">
            <a:avLst/>
          </a:prstGeom>
        </p:spPr>
        <p:style>
          <a:lnRef idx="0">
            <a:schemeClr val="accent4"/>
          </a:lnRef>
          <a:fillRef idx="3">
            <a:schemeClr val="accent4"/>
          </a:fillRef>
          <a:effectRef idx="3">
            <a:schemeClr val="accent4"/>
          </a:effectRef>
          <a:fontRef idx="minor">
            <a:schemeClr val="lt1"/>
          </a:fontRef>
        </p:style>
        <p:txBody>
          <a:bodyPr>
            <a:spAutoFit/>
          </a:bodyPr>
          <a:lstStyle/>
          <a:p>
            <a:pPr>
              <a:defRPr/>
            </a:pPr>
            <a:r>
              <a:rPr lang="es-ES" sz="2400" dirty="0">
                <a:effectLst>
                  <a:glow rad="228600">
                    <a:schemeClr val="accent3">
                      <a:satMod val="175000"/>
                      <a:alpha val="40000"/>
                    </a:schemeClr>
                  </a:glow>
                </a:effectLst>
                <a:latin typeface="Monotype Corsiva" pitchFamily="66" charset="0"/>
              </a:rPr>
              <a:t>Augusto </a:t>
            </a:r>
            <a:r>
              <a:rPr lang="es-ES" sz="2400" dirty="0" err="1">
                <a:effectLst>
                  <a:glow rad="228600">
                    <a:schemeClr val="accent3">
                      <a:satMod val="175000"/>
                      <a:alpha val="40000"/>
                    </a:schemeClr>
                  </a:glow>
                </a:effectLst>
                <a:latin typeface="Monotype Corsiva" pitchFamily="66" charset="0"/>
              </a:rPr>
              <a:t>Monterroso</a:t>
            </a:r>
            <a:r>
              <a:rPr lang="es-ES" sz="2400" dirty="0">
                <a:effectLst>
                  <a:glow rad="228600">
                    <a:schemeClr val="accent3">
                      <a:satMod val="175000"/>
                      <a:alpha val="40000"/>
                    </a:schemeClr>
                  </a:glow>
                </a:effectLst>
                <a:latin typeface="Monotype Corsiva" pitchFamily="66" charset="0"/>
              </a:rPr>
              <a:t> es un escritor guatemalteco que nació en </a:t>
            </a:r>
            <a:r>
              <a:rPr lang="es-ES" sz="2400" dirty="0" err="1">
                <a:effectLst>
                  <a:glow rad="228600">
                    <a:schemeClr val="accent3">
                      <a:satMod val="175000"/>
                      <a:alpha val="40000"/>
                    </a:schemeClr>
                  </a:glow>
                </a:effectLst>
                <a:latin typeface="Monotype Corsiva" pitchFamily="66" charset="0"/>
              </a:rPr>
              <a:t>Tegucigalpa,capital</a:t>
            </a:r>
            <a:r>
              <a:rPr lang="es-ES" sz="2400" dirty="0">
                <a:effectLst>
                  <a:glow rad="228600">
                    <a:schemeClr val="accent3">
                      <a:satMod val="175000"/>
                      <a:alpha val="40000"/>
                    </a:schemeClr>
                  </a:glow>
                </a:effectLst>
                <a:latin typeface="Monotype Corsiva" pitchFamily="66" charset="0"/>
              </a:rPr>
              <a:t> de Honduras y desde 1944 fijó su residencia habitual en México, país al que se trasladó por motivos políticos.</a:t>
            </a:r>
          </a:p>
        </p:txBody>
      </p:sp>
      <p:sp>
        <p:nvSpPr>
          <p:cNvPr id="9" name="8 Rectángulo"/>
          <p:cNvSpPr/>
          <p:nvPr/>
        </p:nvSpPr>
        <p:spPr>
          <a:xfrm>
            <a:off x="4000496" y="3786190"/>
            <a:ext cx="2685352"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s-E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OBRAS</a:t>
            </a:r>
          </a:p>
        </p:txBody>
      </p:sp>
      <p:pic>
        <p:nvPicPr>
          <p:cNvPr id="80903" name="Picture 8" descr="http://imagenes.recursosgratis.com/gif-animados/data/598/3flecha_derecha-bluearrow-thumb.gif">
            <a:hlinkClick r:id="rId4" action="ppaction://hlinksldjump"/>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357938" y="4857750"/>
            <a:ext cx="12858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Funny3DAnimalsWallpapers23.jpg 3d8 image by fadof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763"/>
            <a:ext cx="9144000" cy="686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4 CuadroTexto"/>
          <p:cNvSpPr txBox="1">
            <a:spLocks noChangeArrowheads="1"/>
          </p:cNvSpPr>
          <p:nvPr/>
        </p:nvSpPr>
        <p:spPr bwMode="auto">
          <a:xfrm>
            <a:off x="0" y="0"/>
            <a:ext cx="9144000" cy="686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sz="4400" b="1">
                <a:solidFill>
                  <a:srgbClr val="7030A0"/>
                </a:solidFill>
                <a:latin typeface="Curlz MT" pitchFamily="82" charset="0"/>
              </a:rPr>
              <a:t>Hola bienvenidos a este recorrido histórico dentro de la literatura latinoamericana en esta presentación encontraras información relacionada con el llamado “BOOM LATINOAMERICANO”, conocerás su contexto histórico, sus características y los principales representantes que hicieron posible la existencia y el éxito rotundo de esta mágica corriente literaria…</a:t>
            </a:r>
          </a:p>
        </p:txBody>
      </p:sp>
      <p:pic>
        <p:nvPicPr>
          <p:cNvPr id="54276" name="Picture 16" descr="flecha_derecha-arrowright.gif">
            <a:hlinkClick r:id="rId5" action="ppaction://hlinksldjump"/>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8072438" y="6394450"/>
            <a:ext cx="1071562"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res1766.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extLst>
              <a:ext uri="{28A0092B-C50C-407E-A947-70E740481C1C}">
                <a14:useLocalDpi xmlns:a14="http://schemas.microsoft.com/office/drawing/2010/main" val="0"/>
              </a:ext>
            </a:extLst>
          </a:blip>
          <a:srcRect/>
          <a:stretch>
            <a:fillRect/>
          </a:stretch>
        </p:blipFill>
        <p:spPr bwMode="auto">
          <a:xfrm>
            <a:off x="233363" y="357188"/>
            <a:ext cx="500062"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5 CuadroTexto"/>
          <p:cNvSpPr txBox="1"/>
          <p:nvPr/>
        </p:nvSpPr>
        <p:spPr>
          <a:xfrm>
            <a:off x="7858125" y="6000750"/>
            <a:ext cx="1285875" cy="461963"/>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es-ES" sz="2400" i="1" dirty="0">
                <a:latin typeface="Chiller" pitchFamily="82" charset="0"/>
              </a:rPr>
              <a:t>siguiente</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ox(in)">
                                      <p:cBhvr>
                                        <p:cTn id="7"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1" presetClass="mediacall" presetSubtype="0" fill="hold" nodeType="clickEffect">
                                  <p:stCondLst>
                                    <p:cond delay="0"/>
                                  </p:stCondLst>
                                  <p:childTnLst>
                                    <p:cmd type="call" cmd="playFrom(0.0)">
                                      <p:cBhvr>
                                        <p:cTn id="12" dur="30601" fill="hold"/>
                                        <p:tgtEl>
                                          <p:spTgt spid="7"/>
                                        </p:tgtEl>
                                      </p:cBhvr>
                                    </p:cmd>
                                  </p:childTnLst>
                                </p:cTn>
                              </p:par>
                            </p:childTnLst>
                          </p:cTn>
                        </p:par>
                      </p:childTnLst>
                    </p:cTn>
                  </p:par>
                </p:childTnLst>
              </p:cTn>
              <p:nextCondLst>
                <p:cond evt="onClick" delay="0">
                  <p:tgtEl>
                    <p:spTgt spid="7"/>
                  </p:tgtEl>
                </p:cond>
              </p:nextCondLst>
            </p:seq>
            <p:audio>
              <p:cMediaNode vol="100000">
                <p:cTn id="13"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bldLst>
      <p:bldP spid="2560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a"/>
          <p:cNvGraphicFramePr>
            <a:graphicFrameLocks noGrp="1"/>
          </p:cNvGraphicFramePr>
          <p:nvPr/>
        </p:nvGraphicFramePr>
        <p:xfrm>
          <a:off x="428625" y="357188"/>
          <a:ext cx="8501063" cy="6215062"/>
        </p:xfrm>
        <a:graphic>
          <a:graphicData uri="http://schemas.openxmlformats.org/drawingml/2006/table">
            <a:tbl>
              <a:tblPr/>
              <a:tblGrid>
                <a:gridCol w="523525"/>
                <a:gridCol w="7977538"/>
              </a:tblGrid>
              <a:tr h="1096775">
                <a:tc>
                  <a:txBody>
                    <a:bodyPr/>
                    <a:lstStyle/>
                    <a:p>
                      <a:endParaRPr lang="es-ES" sz="1600" b="0" dirty="0">
                        <a:solidFill>
                          <a:schemeClr val="accent2">
                            <a:lumMod val="60000"/>
                            <a:lumOff val="40000"/>
                          </a:schemeClr>
                        </a:solidFill>
                        <a:latin typeface="Tempus Sans ITC" pitchFamily="82" charset="0"/>
                      </a:endParaRPr>
                    </a:p>
                  </a:txBody>
                  <a:tcPr marL="0" marR="0" marT="0" marB="0" anchor="ctr">
                    <a:lnL>
                      <a:noFill/>
                    </a:lnL>
                    <a:lnR>
                      <a:noFill/>
                    </a:lnR>
                    <a:lnT>
                      <a:noFill/>
                    </a:lnT>
                    <a:lnB>
                      <a:noFill/>
                    </a:lnB>
                  </a:tcPr>
                </a:tc>
                <a:tc>
                  <a:txBody>
                    <a:bodyPr/>
                    <a:lstStyle/>
                    <a:p>
                      <a:r>
                        <a:rPr lang="es-ES" sz="2000" b="0" dirty="0">
                          <a:solidFill>
                            <a:schemeClr val="accent2">
                              <a:lumMod val="60000"/>
                              <a:lumOff val="40000"/>
                            </a:schemeClr>
                          </a:solidFill>
                          <a:latin typeface="Berlin Sans FB" pitchFamily="34" charset="0"/>
                        </a:rPr>
                        <a:t>Obras completas (y otros cuentos)(1959) colección de historias donde ya se prefiguran los rasgos fundamentales de  su personalísima narrativa.</a:t>
                      </a:r>
                      <a:br>
                        <a:rPr lang="es-ES" sz="2000" b="0" dirty="0">
                          <a:solidFill>
                            <a:schemeClr val="accent2">
                              <a:lumMod val="60000"/>
                              <a:lumOff val="40000"/>
                            </a:schemeClr>
                          </a:solidFill>
                          <a:latin typeface="Berlin Sans FB" pitchFamily="34" charset="0"/>
                        </a:rPr>
                      </a:br>
                      <a:r>
                        <a:rPr lang="es-ES" sz="2000" b="0" dirty="0">
                          <a:solidFill>
                            <a:schemeClr val="accent2">
                              <a:lumMod val="60000"/>
                              <a:lumOff val="40000"/>
                            </a:schemeClr>
                          </a:solidFill>
                          <a:latin typeface="Berlin Sans FB" pitchFamily="34" charset="0"/>
                        </a:rPr>
                        <a:t>       </a:t>
                      </a:r>
                    </a:p>
                  </a:txBody>
                  <a:tcPr marL="0" marR="0" marT="0" marB="0">
                    <a:lnL>
                      <a:noFill/>
                    </a:lnL>
                    <a:lnR>
                      <a:noFill/>
                    </a:lnR>
                    <a:lnT>
                      <a:noFill/>
                    </a:lnT>
                    <a:lnB>
                      <a:noFill/>
                    </a:lnB>
                  </a:tcPr>
                </a:tc>
              </a:tr>
              <a:tr h="731184">
                <a:tc>
                  <a:txBody>
                    <a:bodyPr/>
                    <a:lstStyle/>
                    <a:p>
                      <a:endParaRPr lang="es-ES" sz="1600" b="0" dirty="0">
                        <a:solidFill>
                          <a:schemeClr val="accent2">
                            <a:lumMod val="60000"/>
                            <a:lumOff val="40000"/>
                          </a:schemeClr>
                        </a:solidFill>
                        <a:latin typeface="Tempus Sans ITC" pitchFamily="82" charset="0"/>
                      </a:endParaRPr>
                    </a:p>
                  </a:txBody>
                  <a:tcPr marL="0" marR="0" marT="0" marB="0" anchor="ctr">
                    <a:lnL>
                      <a:noFill/>
                    </a:lnL>
                    <a:lnR>
                      <a:noFill/>
                    </a:lnR>
                    <a:lnT>
                      <a:noFill/>
                    </a:lnT>
                    <a:lnB>
                      <a:noFill/>
                    </a:lnB>
                  </a:tcPr>
                </a:tc>
                <a:tc>
                  <a:txBody>
                    <a:bodyPr/>
                    <a:lstStyle/>
                    <a:p>
                      <a:r>
                        <a:rPr lang="es-ES" sz="2000" b="0" dirty="0">
                          <a:solidFill>
                            <a:schemeClr val="accent2">
                              <a:lumMod val="60000"/>
                              <a:lumOff val="40000"/>
                            </a:schemeClr>
                          </a:solidFill>
                          <a:latin typeface="Berlin Sans FB" pitchFamily="34" charset="0"/>
                        </a:rPr>
                        <a:t>La oveja negra y demás fábulas (1969)</a:t>
                      </a:r>
                      <a:br>
                        <a:rPr lang="es-ES" sz="2000" b="0" dirty="0">
                          <a:solidFill>
                            <a:schemeClr val="accent2">
                              <a:lumMod val="60000"/>
                              <a:lumOff val="40000"/>
                            </a:schemeClr>
                          </a:solidFill>
                          <a:latin typeface="Berlin Sans FB" pitchFamily="34" charset="0"/>
                        </a:rPr>
                      </a:br>
                      <a:r>
                        <a:rPr lang="es-ES" sz="2000" b="0" dirty="0">
                          <a:solidFill>
                            <a:schemeClr val="accent2">
                              <a:lumMod val="60000"/>
                              <a:lumOff val="40000"/>
                            </a:schemeClr>
                          </a:solidFill>
                          <a:latin typeface="Berlin Sans FB" pitchFamily="34" charset="0"/>
                        </a:rPr>
                        <a:t>     </a:t>
                      </a:r>
                    </a:p>
                  </a:txBody>
                  <a:tcPr marL="0" marR="0" marT="0" marB="0">
                    <a:lnL>
                      <a:noFill/>
                    </a:lnL>
                    <a:lnR>
                      <a:noFill/>
                    </a:lnR>
                    <a:lnT>
                      <a:noFill/>
                    </a:lnT>
                    <a:lnB>
                      <a:noFill/>
                    </a:lnB>
                  </a:tcPr>
                </a:tc>
              </a:tr>
              <a:tr h="731184">
                <a:tc>
                  <a:txBody>
                    <a:bodyPr/>
                    <a:lstStyle/>
                    <a:p>
                      <a:endParaRPr lang="es-ES" sz="1600" b="0">
                        <a:solidFill>
                          <a:schemeClr val="accent2">
                            <a:lumMod val="60000"/>
                            <a:lumOff val="40000"/>
                          </a:schemeClr>
                        </a:solidFill>
                        <a:latin typeface="Tempus Sans ITC" pitchFamily="82" charset="0"/>
                      </a:endParaRPr>
                    </a:p>
                  </a:txBody>
                  <a:tcPr marL="0" marR="0" marT="0" marB="0" anchor="ctr">
                    <a:lnL>
                      <a:noFill/>
                    </a:lnL>
                    <a:lnR>
                      <a:noFill/>
                    </a:lnR>
                    <a:lnT>
                      <a:noFill/>
                    </a:lnT>
                    <a:lnB>
                      <a:noFill/>
                    </a:lnB>
                  </a:tcPr>
                </a:tc>
                <a:tc>
                  <a:txBody>
                    <a:bodyPr/>
                    <a:lstStyle/>
                    <a:p>
                      <a:r>
                        <a:rPr lang="es-ES" sz="2000" b="0">
                          <a:solidFill>
                            <a:schemeClr val="accent2">
                              <a:lumMod val="60000"/>
                              <a:lumOff val="40000"/>
                            </a:schemeClr>
                          </a:solidFill>
                          <a:latin typeface="Berlin Sans FB" pitchFamily="34" charset="0"/>
                        </a:rPr>
                        <a:t>Movimiento perpetuo (1972) </a:t>
                      </a:r>
                      <a:br>
                        <a:rPr lang="es-ES" sz="2000" b="0">
                          <a:solidFill>
                            <a:schemeClr val="accent2">
                              <a:lumMod val="60000"/>
                              <a:lumOff val="40000"/>
                            </a:schemeClr>
                          </a:solidFill>
                          <a:latin typeface="Berlin Sans FB" pitchFamily="34" charset="0"/>
                        </a:rPr>
                      </a:br>
                      <a:endParaRPr lang="es-ES" sz="2000" b="0">
                        <a:solidFill>
                          <a:schemeClr val="accent2">
                            <a:lumMod val="60000"/>
                            <a:lumOff val="40000"/>
                          </a:schemeClr>
                        </a:solidFill>
                        <a:latin typeface="Berlin Sans FB" pitchFamily="34" charset="0"/>
                      </a:endParaRPr>
                    </a:p>
                  </a:txBody>
                  <a:tcPr marL="0" marR="0" marT="0" marB="0">
                    <a:lnL>
                      <a:noFill/>
                    </a:lnL>
                    <a:lnR>
                      <a:noFill/>
                    </a:lnR>
                    <a:lnT>
                      <a:noFill/>
                    </a:lnT>
                    <a:lnB>
                      <a:noFill/>
                    </a:lnB>
                  </a:tcPr>
                </a:tc>
              </a:tr>
              <a:tr h="731184">
                <a:tc>
                  <a:txBody>
                    <a:bodyPr/>
                    <a:lstStyle/>
                    <a:p>
                      <a:endParaRPr lang="es-ES" sz="1600" b="0" dirty="0">
                        <a:solidFill>
                          <a:schemeClr val="accent2">
                            <a:lumMod val="60000"/>
                            <a:lumOff val="40000"/>
                          </a:schemeClr>
                        </a:solidFill>
                        <a:latin typeface="Tempus Sans ITC" pitchFamily="82" charset="0"/>
                      </a:endParaRPr>
                    </a:p>
                  </a:txBody>
                  <a:tcPr marL="0" marR="0" marT="0" marB="0" anchor="ctr">
                    <a:lnL>
                      <a:noFill/>
                    </a:lnL>
                    <a:lnR>
                      <a:noFill/>
                    </a:lnR>
                    <a:lnT>
                      <a:noFill/>
                    </a:lnT>
                    <a:lnB>
                      <a:noFill/>
                    </a:lnB>
                  </a:tcPr>
                </a:tc>
                <a:tc>
                  <a:txBody>
                    <a:bodyPr/>
                    <a:lstStyle/>
                    <a:p>
                      <a:r>
                        <a:rPr lang="es-ES" sz="2000" b="0" dirty="0">
                          <a:solidFill>
                            <a:schemeClr val="accent2">
                              <a:lumMod val="60000"/>
                              <a:lumOff val="40000"/>
                            </a:schemeClr>
                          </a:solidFill>
                          <a:latin typeface="Berlin Sans FB" pitchFamily="34" charset="0"/>
                        </a:rPr>
                        <a:t>La novela Lo demás es silencio (1978)</a:t>
                      </a:r>
                      <a:br>
                        <a:rPr lang="es-ES" sz="2000" b="0" dirty="0">
                          <a:solidFill>
                            <a:schemeClr val="accent2">
                              <a:lumMod val="60000"/>
                              <a:lumOff val="40000"/>
                            </a:schemeClr>
                          </a:solidFill>
                          <a:latin typeface="Berlin Sans FB" pitchFamily="34" charset="0"/>
                        </a:rPr>
                      </a:br>
                      <a:endParaRPr lang="es-ES" sz="2000" b="0" dirty="0">
                        <a:solidFill>
                          <a:schemeClr val="accent2">
                            <a:lumMod val="60000"/>
                            <a:lumOff val="40000"/>
                          </a:schemeClr>
                        </a:solidFill>
                        <a:latin typeface="Berlin Sans FB" pitchFamily="34" charset="0"/>
                      </a:endParaRPr>
                    </a:p>
                  </a:txBody>
                  <a:tcPr marL="0" marR="0" marT="0" marB="0">
                    <a:lnL>
                      <a:noFill/>
                    </a:lnL>
                    <a:lnR>
                      <a:noFill/>
                    </a:lnR>
                    <a:lnT>
                      <a:noFill/>
                    </a:lnT>
                    <a:lnB>
                      <a:noFill/>
                    </a:lnB>
                  </a:tcPr>
                </a:tc>
              </a:tr>
              <a:tr h="731184">
                <a:tc>
                  <a:txBody>
                    <a:bodyPr/>
                    <a:lstStyle/>
                    <a:p>
                      <a:endParaRPr lang="es-ES" sz="1600" b="0">
                        <a:solidFill>
                          <a:schemeClr val="accent2">
                            <a:lumMod val="60000"/>
                            <a:lumOff val="40000"/>
                          </a:schemeClr>
                        </a:solidFill>
                        <a:latin typeface="Tempus Sans ITC" pitchFamily="82" charset="0"/>
                      </a:endParaRPr>
                    </a:p>
                  </a:txBody>
                  <a:tcPr marL="0" marR="0" marT="0" marB="0" anchor="ctr">
                    <a:lnL>
                      <a:noFill/>
                    </a:lnL>
                    <a:lnR>
                      <a:noFill/>
                    </a:lnR>
                    <a:lnT>
                      <a:noFill/>
                    </a:lnT>
                    <a:lnB>
                      <a:noFill/>
                    </a:lnB>
                  </a:tcPr>
                </a:tc>
                <a:tc>
                  <a:txBody>
                    <a:bodyPr/>
                    <a:lstStyle/>
                    <a:p>
                      <a:r>
                        <a:rPr lang="es-ES" sz="2000" b="0" dirty="0">
                          <a:solidFill>
                            <a:schemeClr val="accent2">
                              <a:lumMod val="60000"/>
                              <a:lumOff val="40000"/>
                            </a:schemeClr>
                          </a:solidFill>
                          <a:latin typeface="Berlin Sans FB" pitchFamily="34" charset="0"/>
                        </a:rPr>
                        <a:t>La letra e: fragmentos de un diario (1987)</a:t>
                      </a:r>
                      <a:br>
                        <a:rPr lang="es-ES" sz="2000" b="0" dirty="0">
                          <a:solidFill>
                            <a:schemeClr val="accent2">
                              <a:lumMod val="60000"/>
                              <a:lumOff val="40000"/>
                            </a:schemeClr>
                          </a:solidFill>
                          <a:latin typeface="Berlin Sans FB" pitchFamily="34" charset="0"/>
                        </a:rPr>
                      </a:br>
                      <a:r>
                        <a:rPr lang="es-ES" sz="2000" b="0" dirty="0">
                          <a:solidFill>
                            <a:schemeClr val="accent2">
                              <a:lumMod val="60000"/>
                              <a:lumOff val="40000"/>
                            </a:schemeClr>
                          </a:solidFill>
                          <a:latin typeface="Berlin Sans FB" pitchFamily="34" charset="0"/>
                        </a:rPr>
                        <a:t> </a:t>
                      </a:r>
                    </a:p>
                  </a:txBody>
                  <a:tcPr marL="0" marR="0" marT="0" marB="0">
                    <a:lnL>
                      <a:noFill/>
                    </a:lnL>
                    <a:lnR>
                      <a:noFill/>
                    </a:lnR>
                    <a:lnT>
                      <a:noFill/>
                    </a:lnT>
                    <a:lnB>
                      <a:noFill/>
                    </a:lnB>
                  </a:tcPr>
                </a:tc>
              </a:tr>
              <a:tr h="731184">
                <a:tc>
                  <a:txBody>
                    <a:bodyPr/>
                    <a:lstStyle/>
                    <a:p>
                      <a:endParaRPr lang="es-ES" sz="1600" b="0" dirty="0">
                        <a:solidFill>
                          <a:schemeClr val="accent2">
                            <a:lumMod val="60000"/>
                            <a:lumOff val="40000"/>
                          </a:schemeClr>
                        </a:solidFill>
                        <a:latin typeface="Tempus Sans ITC" pitchFamily="82" charset="0"/>
                      </a:endParaRPr>
                    </a:p>
                  </a:txBody>
                  <a:tcPr marL="0" marR="0" marT="0" marB="0" anchor="ctr">
                    <a:lnL>
                      <a:noFill/>
                    </a:lnL>
                    <a:lnR>
                      <a:noFill/>
                    </a:lnR>
                    <a:lnT>
                      <a:noFill/>
                    </a:lnT>
                    <a:lnB>
                      <a:noFill/>
                    </a:lnB>
                  </a:tcPr>
                </a:tc>
                <a:tc>
                  <a:txBody>
                    <a:bodyPr/>
                    <a:lstStyle/>
                    <a:p>
                      <a:pPr algn="l"/>
                      <a:r>
                        <a:rPr lang="es-ES" sz="2000" b="0" dirty="0">
                          <a:solidFill>
                            <a:schemeClr val="accent2">
                              <a:lumMod val="60000"/>
                              <a:lumOff val="40000"/>
                            </a:schemeClr>
                          </a:solidFill>
                          <a:latin typeface="Berlin Sans FB" pitchFamily="34" charset="0"/>
                        </a:rPr>
                        <a:t>Viaje al centro de la fábula </a:t>
                      </a:r>
                      <a:br>
                        <a:rPr lang="es-ES" sz="2000" b="0" dirty="0">
                          <a:solidFill>
                            <a:schemeClr val="accent2">
                              <a:lumMod val="60000"/>
                              <a:lumOff val="40000"/>
                            </a:schemeClr>
                          </a:solidFill>
                          <a:latin typeface="Berlin Sans FB" pitchFamily="34" charset="0"/>
                        </a:rPr>
                      </a:br>
                      <a:endParaRPr lang="es-ES" sz="2000" b="0" dirty="0">
                        <a:solidFill>
                          <a:schemeClr val="accent2">
                            <a:lumMod val="60000"/>
                            <a:lumOff val="40000"/>
                          </a:schemeClr>
                        </a:solidFill>
                        <a:latin typeface="Berlin Sans FB" pitchFamily="34" charset="0"/>
                      </a:endParaRPr>
                    </a:p>
                  </a:txBody>
                  <a:tcPr marL="0" marR="0" marT="0" marB="0">
                    <a:lnL>
                      <a:noFill/>
                    </a:lnL>
                    <a:lnR>
                      <a:noFill/>
                    </a:lnR>
                    <a:lnT>
                      <a:noFill/>
                    </a:lnT>
                    <a:lnB>
                      <a:noFill/>
                    </a:lnB>
                  </a:tcPr>
                </a:tc>
              </a:tr>
              <a:tr h="731184">
                <a:tc>
                  <a:txBody>
                    <a:bodyPr/>
                    <a:lstStyle/>
                    <a:p>
                      <a:endParaRPr lang="es-ES" sz="1600" b="0">
                        <a:solidFill>
                          <a:schemeClr val="accent2">
                            <a:lumMod val="60000"/>
                            <a:lumOff val="40000"/>
                          </a:schemeClr>
                        </a:solidFill>
                        <a:latin typeface="Tempus Sans ITC" pitchFamily="82" charset="0"/>
                      </a:endParaRPr>
                    </a:p>
                  </a:txBody>
                  <a:tcPr marL="0" marR="0" marT="0" marB="0" anchor="ctr">
                    <a:lnL>
                      <a:noFill/>
                    </a:lnL>
                    <a:lnR>
                      <a:noFill/>
                    </a:lnR>
                    <a:lnT>
                      <a:noFill/>
                    </a:lnT>
                    <a:lnB>
                      <a:noFill/>
                    </a:lnB>
                  </a:tcPr>
                </a:tc>
                <a:tc>
                  <a:txBody>
                    <a:bodyPr/>
                    <a:lstStyle/>
                    <a:p>
                      <a:pPr algn="l"/>
                      <a:r>
                        <a:rPr lang="es-ES" sz="2000" b="0" dirty="0">
                          <a:solidFill>
                            <a:schemeClr val="accent2">
                              <a:lumMod val="60000"/>
                              <a:lumOff val="40000"/>
                            </a:schemeClr>
                          </a:solidFill>
                          <a:latin typeface="Berlin Sans FB" pitchFamily="34" charset="0"/>
                        </a:rPr>
                        <a:t>La palabra mágica (1983).</a:t>
                      </a:r>
                      <a:br>
                        <a:rPr lang="es-ES" sz="2000" b="0" dirty="0">
                          <a:solidFill>
                            <a:schemeClr val="accent2">
                              <a:lumMod val="60000"/>
                              <a:lumOff val="40000"/>
                            </a:schemeClr>
                          </a:solidFill>
                          <a:latin typeface="Berlin Sans FB" pitchFamily="34" charset="0"/>
                        </a:rPr>
                      </a:br>
                      <a:r>
                        <a:rPr lang="es-ES" sz="2000" b="0" dirty="0">
                          <a:solidFill>
                            <a:schemeClr val="accent2">
                              <a:lumMod val="60000"/>
                              <a:lumOff val="40000"/>
                            </a:schemeClr>
                          </a:solidFill>
                          <a:latin typeface="Berlin Sans FB" pitchFamily="34" charset="0"/>
                        </a:rPr>
                        <a:t>   </a:t>
                      </a:r>
                    </a:p>
                  </a:txBody>
                  <a:tcPr marL="0" marR="0" marT="0" marB="0">
                    <a:lnL>
                      <a:noFill/>
                    </a:lnL>
                    <a:lnR>
                      <a:noFill/>
                    </a:lnR>
                    <a:lnT>
                      <a:noFill/>
                    </a:lnT>
                    <a:lnB>
                      <a:noFill/>
                    </a:lnB>
                  </a:tcPr>
                </a:tc>
              </a:tr>
              <a:tr h="731184">
                <a:tc>
                  <a:txBody>
                    <a:bodyPr/>
                    <a:lstStyle/>
                    <a:p>
                      <a:endParaRPr lang="es-ES" sz="1600" b="0">
                        <a:solidFill>
                          <a:schemeClr val="accent2">
                            <a:lumMod val="60000"/>
                            <a:lumOff val="40000"/>
                          </a:schemeClr>
                        </a:solidFill>
                        <a:latin typeface="Tempus Sans ITC" pitchFamily="82" charset="0"/>
                      </a:endParaRPr>
                    </a:p>
                  </a:txBody>
                  <a:tcPr marL="0" marR="0" marT="0" marB="0" anchor="ctr">
                    <a:lnL>
                      <a:noFill/>
                    </a:lnL>
                    <a:lnR>
                      <a:noFill/>
                    </a:lnR>
                    <a:lnT>
                      <a:noFill/>
                    </a:lnT>
                    <a:lnB>
                      <a:noFill/>
                    </a:lnB>
                  </a:tcPr>
                </a:tc>
                <a:tc>
                  <a:txBody>
                    <a:bodyPr/>
                    <a:lstStyle/>
                    <a:p>
                      <a:pPr algn="l"/>
                      <a:r>
                        <a:rPr lang="es-ES" sz="2000" b="0" i="1" dirty="0">
                          <a:solidFill>
                            <a:schemeClr val="accent2">
                              <a:lumMod val="60000"/>
                              <a:lumOff val="40000"/>
                            </a:schemeClr>
                          </a:solidFill>
                          <a:latin typeface="Berlin Sans FB" pitchFamily="34" charset="0"/>
                        </a:rPr>
                        <a:t>Cuando despertó, el dinosaurio todavía estaba allí</a:t>
                      </a:r>
                      <a:r>
                        <a:rPr lang="es-ES" sz="2000" b="0" dirty="0">
                          <a:solidFill>
                            <a:schemeClr val="accent2">
                              <a:lumMod val="60000"/>
                              <a:lumOff val="40000"/>
                            </a:schemeClr>
                          </a:solidFill>
                          <a:latin typeface="Berlin Sans FB" pitchFamily="34" charset="0"/>
                        </a:rPr>
                        <a:t> está considerada como el relato más breve de la literatura universal.</a:t>
                      </a:r>
                    </a:p>
                  </a:txBody>
                  <a:tcPr marL="0" marR="0" marT="0" marB="0">
                    <a:lnL>
                      <a:noFill/>
                    </a:lnL>
                    <a:lnR>
                      <a:noFill/>
                    </a:lnR>
                    <a:lnT>
                      <a:noFill/>
                    </a:lnT>
                    <a:lnB>
                      <a:noFill/>
                    </a:lnB>
                  </a:tcPr>
                </a:tc>
              </a:tr>
            </a:tbl>
          </a:graphicData>
        </a:graphic>
      </p:graphicFrame>
      <p:pic>
        <p:nvPicPr>
          <p:cNvPr id="81939" name="Picture 16" descr="pin4.gif (354 byte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38163" y="428625"/>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40" name="Picture 24" descr="pin1.gif (356 bytes)"/>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00063" y="1285875"/>
            <a:ext cx="46672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41" name="Picture 22" descr="pin5.gif (354 bytes)"/>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571500" y="2071688"/>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42" name="Picture 19" descr="pin2.gif (391 bytes)"/>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00063" y="2714625"/>
            <a:ext cx="46672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43" name="Picture 20" descr="pin3.gif (354 bytes)"/>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571500" y="3500438"/>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44" name="Picture 16" descr="pin4.gif (354 byte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71500" y="4286250"/>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45" name="Picture 24" descr="pin1.gif (356 bytes)"/>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00063" y="5000625"/>
            <a:ext cx="46672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46" name="Picture 22" descr="pin5.gif (354 bytes)"/>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571500" y="5786438"/>
            <a:ext cx="4286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47" name="Picture 10" descr="El Concierto">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29313" y="1285875"/>
            <a:ext cx="3214687"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48" name="Picture 11" descr="La Rana...">
            <a:hlinkClick r:id="rId1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29313" y="2000250"/>
            <a:ext cx="3214687"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49" name="Picture 12" descr="Uno de Cada Tres">
            <a:hlinkClick r:id="rId12"/>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929313" y="2643188"/>
            <a:ext cx="3214687"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0" name="Picture 13" descr="Sinfonía Concluida">
            <a:hlinkClick r:id="rId14"/>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929313" y="3929063"/>
            <a:ext cx="3214687"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1" name="Picture 14" descr="El Eclipse">
            <a:hlinkClick r:id="rId16"/>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929313" y="3286125"/>
            <a:ext cx="3214687"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2" name="Picture 12" descr="flecha_derecha-bluarrow.gif">
            <a:hlinkClick r:id="rId8"/>
          </p:cNvPr>
          <p:cNvPicPr>
            <a:picLocks noChangeAspect="1" noChangeArrowheads="1" noCrop="1"/>
          </p:cNvPicPr>
          <p:nvPr/>
        </p:nvPicPr>
        <p:blipFill>
          <a:blip r:embed="rId18">
            <a:extLst>
              <a:ext uri="{28A0092B-C50C-407E-A947-70E740481C1C}">
                <a14:useLocalDpi xmlns:a14="http://schemas.microsoft.com/office/drawing/2010/main" val="0"/>
              </a:ext>
            </a:extLst>
          </a:blip>
          <a:srcRect/>
          <a:stretch>
            <a:fillRect/>
          </a:stretch>
        </p:blipFill>
        <p:spPr bwMode="auto">
          <a:xfrm rot="10800000">
            <a:off x="8180388" y="1263650"/>
            <a:ext cx="928687"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3" name="Picture 12" descr="flecha_derecha-bluarrow.gif">
            <a:hlinkClick r:id="rId10"/>
          </p:cNvPr>
          <p:cNvPicPr>
            <a:picLocks noChangeAspect="1" noChangeArrowheads="1" noCrop="1"/>
          </p:cNvPicPr>
          <p:nvPr/>
        </p:nvPicPr>
        <p:blipFill>
          <a:blip r:embed="rId18">
            <a:extLst>
              <a:ext uri="{28A0092B-C50C-407E-A947-70E740481C1C}">
                <a14:useLocalDpi xmlns:a14="http://schemas.microsoft.com/office/drawing/2010/main" val="0"/>
              </a:ext>
            </a:extLst>
          </a:blip>
          <a:srcRect/>
          <a:stretch>
            <a:fillRect/>
          </a:stretch>
        </p:blipFill>
        <p:spPr bwMode="auto">
          <a:xfrm rot="10800000">
            <a:off x="8215313" y="1928813"/>
            <a:ext cx="928687"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4" name="Picture 12" descr="flecha_derecha-bluarrow.gif">
            <a:hlinkClick r:id="rId12"/>
          </p:cNvPr>
          <p:cNvPicPr>
            <a:picLocks noChangeAspect="1" noChangeArrowheads="1" noCrop="1"/>
          </p:cNvPicPr>
          <p:nvPr/>
        </p:nvPicPr>
        <p:blipFill>
          <a:blip r:embed="rId18">
            <a:extLst>
              <a:ext uri="{28A0092B-C50C-407E-A947-70E740481C1C}">
                <a14:useLocalDpi xmlns:a14="http://schemas.microsoft.com/office/drawing/2010/main" val="0"/>
              </a:ext>
            </a:extLst>
          </a:blip>
          <a:srcRect/>
          <a:stretch>
            <a:fillRect/>
          </a:stretch>
        </p:blipFill>
        <p:spPr bwMode="auto">
          <a:xfrm rot="10800000">
            <a:off x="8215313" y="2571750"/>
            <a:ext cx="928687"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5" name="Picture 12" descr="flecha_derecha-bluarrow.gif">
            <a:hlinkClick r:id="rId14"/>
          </p:cNvPr>
          <p:cNvPicPr>
            <a:picLocks noChangeAspect="1" noChangeArrowheads="1" noCrop="1"/>
          </p:cNvPicPr>
          <p:nvPr/>
        </p:nvPicPr>
        <p:blipFill>
          <a:blip r:embed="rId18">
            <a:extLst>
              <a:ext uri="{28A0092B-C50C-407E-A947-70E740481C1C}">
                <a14:useLocalDpi xmlns:a14="http://schemas.microsoft.com/office/drawing/2010/main" val="0"/>
              </a:ext>
            </a:extLst>
          </a:blip>
          <a:srcRect/>
          <a:stretch>
            <a:fillRect/>
          </a:stretch>
        </p:blipFill>
        <p:spPr bwMode="auto">
          <a:xfrm rot="10800000">
            <a:off x="8215313" y="3857625"/>
            <a:ext cx="928687"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6" name="Picture 12" descr="flecha_derecha-bluarrow.gif">
            <a:hlinkClick r:id="rId16"/>
          </p:cNvPr>
          <p:cNvPicPr>
            <a:picLocks noChangeAspect="1" noChangeArrowheads="1" noCrop="1"/>
          </p:cNvPicPr>
          <p:nvPr/>
        </p:nvPicPr>
        <p:blipFill>
          <a:blip r:embed="rId18">
            <a:extLst>
              <a:ext uri="{28A0092B-C50C-407E-A947-70E740481C1C}">
                <a14:useLocalDpi xmlns:a14="http://schemas.microsoft.com/office/drawing/2010/main" val="0"/>
              </a:ext>
            </a:extLst>
          </a:blip>
          <a:srcRect/>
          <a:stretch>
            <a:fillRect/>
          </a:stretch>
        </p:blipFill>
        <p:spPr bwMode="auto">
          <a:xfrm rot="10800000">
            <a:off x="8215313" y="3214688"/>
            <a:ext cx="928687"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MISERE MANI.mp3">
            <a:hlinkClick r:id="" action="ppaction://media"/>
          </p:cNvPr>
          <p:cNvPicPr>
            <a:picLocks noRot="1" noChangeAspect="1"/>
          </p:cNvPicPr>
          <p:nvPr>
            <a:audioFile r:link="rId1"/>
          </p:nvPr>
        </p:nvPicPr>
        <p:blipFill>
          <a:blip r:embed="rId19">
            <a:extLst>
              <a:ext uri="{28A0092B-C50C-407E-A947-70E740481C1C}">
                <a14:useLocalDpi xmlns:a14="http://schemas.microsoft.com/office/drawing/2010/main" val="0"/>
              </a:ext>
            </a:extLst>
          </a:blip>
          <a:srcRect/>
          <a:stretch>
            <a:fillRect/>
          </a:stretch>
        </p:blipFill>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8" name="Picture 4" descr="teoir.gif (1214 bytes)">
            <a:hlinkClick r:id="rId20" action="ppaction://hlinksldjump"/>
          </p:cNvPr>
          <p:cNvPicPr>
            <a:picLocks noChangeAspect="1" noChangeArrowheads="1" noCrop="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23 CuadroTexto"/>
          <p:cNvSpPr txBox="1"/>
          <p:nvPr/>
        </p:nvSpPr>
        <p:spPr>
          <a:xfrm>
            <a:off x="4571968" y="4643446"/>
            <a:ext cx="4572032" cy="584775"/>
          </a:xfrm>
          <a:prstGeom prst="rect">
            <a:avLst/>
          </a:prstGeom>
        </p:spPr>
        <p:style>
          <a:lnRef idx="3">
            <a:schemeClr val="lt1"/>
          </a:lnRef>
          <a:fillRef idx="1">
            <a:schemeClr val="accent1"/>
          </a:fillRef>
          <a:effectRef idx="1">
            <a:schemeClr val="accent1"/>
          </a:effectRef>
          <a:fontRef idx="minor">
            <a:schemeClr val="lt1"/>
          </a:fontRef>
        </p:style>
        <p:txBody>
          <a:bodyPr>
            <a:spAutoFit/>
          </a:bodyPr>
          <a:lstStyle/>
          <a:p>
            <a:pPr>
              <a:defRPr/>
            </a:pPr>
            <a:r>
              <a:rPr lang="es-ES" sz="1600" dirty="0">
                <a:latin typeface="Berlin Sans FB Demi" pitchFamily="34" charset="0"/>
              </a:rPr>
              <a:t>Si te interesa ver un fragmento de alguna de las obras de el autor haz clic sobre las flechas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3000" numSld="7" showWhenStopped="0">
                <p:cTn id="7" fill="remove" display="0">
                  <p:stCondLst>
                    <p:cond delay="indefinite"/>
                  </p:stCondLst>
                  <p:endCondLst>
                    <p:cond evt="onPrev" delay="0">
                      <p:tgtEl>
                        <p:sldTgt/>
                      </p:tgtEl>
                    </p:cond>
                    <p:cond evt="onStopAudio" delay="0">
                      <p:tgtEl>
                        <p:sldTgt/>
                      </p:tgtEl>
                    </p:cond>
                  </p:endCondLst>
                </p:cTn>
                <p:tgtEl>
                  <p:spTgt spid="31"/>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http://www.kabytes.com/wp-content/uploads/2009/07/wallpapers-color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4 Rectángulo"/>
          <p:cNvSpPr/>
          <p:nvPr/>
        </p:nvSpPr>
        <p:spPr>
          <a:xfrm>
            <a:off x="3143240" y="2643182"/>
            <a:ext cx="6929486" cy="1228028"/>
          </a:xfrm>
          <a:prstGeom prst="rect">
            <a:avLst/>
          </a:prstGeom>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fontAlgn="auto">
              <a:lnSpc>
                <a:spcPct val="90000"/>
              </a:lnSpc>
              <a:spcBef>
                <a:spcPts val="0"/>
              </a:spcBef>
              <a:spcAft>
                <a:spcPts val="0"/>
              </a:spcAft>
              <a:defRPr/>
            </a:pPr>
            <a:endParaRPr lang="es-CR" b="1" dirty="0">
              <a:ln/>
              <a:solidFill>
                <a:schemeClr val="accent3"/>
              </a:solidFill>
              <a:latin typeface="Century Gothic" pitchFamily="34" charset="0"/>
            </a:endParaRPr>
          </a:p>
          <a:p>
            <a:pPr fontAlgn="auto">
              <a:lnSpc>
                <a:spcPct val="90000"/>
              </a:lnSpc>
              <a:spcBef>
                <a:spcPts val="0"/>
              </a:spcBef>
              <a:spcAft>
                <a:spcPts val="0"/>
              </a:spcAft>
              <a:defRPr/>
            </a:pPr>
            <a:r>
              <a:rPr lang="es-CR" sz="3200" b="1" dirty="0">
                <a:ln/>
                <a:solidFill>
                  <a:schemeClr val="accent3"/>
                </a:solidFill>
                <a:latin typeface="Century Gothic" pitchFamily="34" charset="0"/>
              </a:rPr>
              <a:t>        Alfredo Bryce Echeñique (peruano)</a:t>
            </a:r>
            <a:endParaRPr lang="es-ES" sz="3200" b="1" dirty="0">
              <a:ln/>
              <a:solidFill>
                <a:schemeClr val="accent3"/>
              </a:solidFill>
            </a:endParaRPr>
          </a:p>
        </p:txBody>
      </p:sp>
      <p:pic>
        <p:nvPicPr>
          <p:cNvPr id="82948" name="Picture 3" descr="http://upload.wikimedia.org/wikipedia/commons/thumb/9/95/Alfredo_Bryce.jpg/200px-Alfredo_Bryce.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6188" y="0"/>
            <a:ext cx="1547812" cy="197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6 Rectángulo"/>
          <p:cNvSpPr/>
          <p:nvPr/>
        </p:nvSpPr>
        <p:spPr>
          <a:xfrm rot="21029661">
            <a:off x="3714750" y="4071938"/>
            <a:ext cx="4643438" cy="1754187"/>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defRPr/>
            </a:pPr>
            <a:r>
              <a:rPr lang="es-ES" b="1" dirty="0">
                <a:solidFill>
                  <a:schemeClr val="tx1">
                    <a:lumMod val="65000"/>
                    <a:lumOff val="35000"/>
                  </a:schemeClr>
                </a:solidFill>
              </a:rPr>
              <a:t>Alfredo Bryce Echenique</a:t>
            </a:r>
            <a:r>
              <a:rPr lang="es-ES" dirty="0">
                <a:solidFill>
                  <a:schemeClr val="tx1">
                    <a:lumMod val="65000"/>
                    <a:lumOff val="35000"/>
                  </a:schemeClr>
                </a:solidFill>
              </a:rPr>
              <a:t> (</a:t>
            </a:r>
            <a:r>
              <a:rPr lang="es-ES" dirty="0">
                <a:solidFill>
                  <a:schemeClr val="tx1">
                    <a:lumMod val="65000"/>
                    <a:lumOff val="35000"/>
                  </a:schemeClr>
                </a:solidFill>
                <a:hlinkClick r:id="rId5" action="ppaction://hlinkfile" tooltip="Lima"/>
              </a:rPr>
              <a:t>Lima</a:t>
            </a:r>
            <a:r>
              <a:rPr lang="es-ES" dirty="0">
                <a:solidFill>
                  <a:schemeClr val="tx1">
                    <a:lumMod val="65000"/>
                    <a:lumOff val="35000"/>
                  </a:schemeClr>
                </a:solidFill>
              </a:rPr>
              <a:t>, </a:t>
            </a:r>
            <a:r>
              <a:rPr lang="es-ES" dirty="0">
                <a:solidFill>
                  <a:schemeClr val="tx1">
                    <a:lumMod val="65000"/>
                    <a:lumOff val="35000"/>
                  </a:schemeClr>
                </a:solidFill>
                <a:hlinkClick r:id="rId6" action="ppaction://hlinkfile" tooltip="19 de febrero"/>
              </a:rPr>
              <a:t>19 de febrero</a:t>
            </a:r>
            <a:r>
              <a:rPr lang="es-ES" dirty="0">
                <a:solidFill>
                  <a:schemeClr val="tx1">
                    <a:lumMod val="65000"/>
                    <a:lumOff val="35000"/>
                  </a:schemeClr>
                </a:solidFill>
              </a:rPr>
              <a:t> de </a:t>
            </a:r>
            <a:r>
              <a:rPr lang="es-ES" dirty="0">
                <a:solidFill>
                  <a:schemeClr val="tx1">
                    <a:lumMod val="65000"/>
                    <a:lumOff val="35000"/>
                  </a:schemeClr>
                </a:solidFill>
                <a:hlinkClick r:id="rId7" action="ppaction://hlinkfile" tooltip="1939"/>
              </a:rPr>
              <a:t>1939</a:t>
            </a:r>
            <a:r>
              <a:rPr lang="es-ES" dirty="0">
                <a:solidFill>
                  <a:schemeClr val="tx1">
                    <a:lumMod val="65000"/>
                    <a:lumOff val="35000"/>
                  </a:schemeClr>
                </a:solidFill>
              </a:rPr>
              <a:t>), </a:t>
            </a:r>
            <a:r>
              <a:rPr lang="es-ES" dirty="0" err="1">
                <a:solidFill>
                  <a:schemeClr val="tx1">
                    <a:lumMod val="65000"/>
                    <a:lumOff val="35000"/>
                  </a:schemeClr>
                </a:solidFill>
                <a:hlinkClick r:id="rId8" action="ppaction://hlinkfile" tooltip="Escritor"/>
              </a:rPr>
              <a:t>escritor</a:t>
            </a:r>
            <a:r>
              <a:rPr lang="es-ES" dirty="0" err="1">
                <a:solidFill>
                  <a:schemeClr val="tx1">
                    <a:lumMod val="65000"/>
                    <a:lumOff val="35000"/>
                  </a:schemeClr>
                </a:solidFill>
                <a:hlinkClick r:id="rId9" action="ppaction://hlinkfile" tooltip="Perú"/>
              </a:rPr>
              <a:t>peruano</a:t>
            </a:r>
            <a:r>
              <a:rPr lang="es-ES" dirty="0">
                <a:solidFill>
                  <a:schemeClr val="tx1">
                    <a:lumMod val="65000"/>
                    <a:lumOff val="35000"/>
                  </a:schemeClr>
                </a:solidFill>
              </a:rPr>
              <a:t>, considerado uno de los escritores vivos más leídos del Perú. Célebre por novelas como </a:t>
            </a:r>
            <a:r>
              <a:rPr lang="es-ES" i="1" dirty="0">
                <a:solidFill>
                  <a:schemeClr val="tx1">
                    <a:lumMod val="65000"/>
                    <a:lumOff val="35000"/>
                  </a:schemeClr>
                </a:solidFill>
                <a:hlinkClick r:id="rId10" action="ppaction://hlinkfile" tooltip="Un mundo para Julius"/>
              </a:rPr>
              <a:t>Un mundo para </a:t>
            </a:r>
            <a:r>
              <a:rPr lang="es-ES" i="1" dirty="0" err="1">
                <a:solidFill>
                  <a:schemeClr val="tx1">
                    <a:lumMod val="65000"/>
                    <a:lumOff val="35000"/>
                  </a:schemeClr>
                </a:solidFill>
                <a:hlinkClick r:id="rId10" action="ppaction://hlinkfile" tooltip="Un mundo para Julius"/>
              </a:rPr>
              <a:t>Julius</a:t>
            </a:r>
            <a:r>
              <a:rPr lang="es-ES" dirty="0">
                <a:solidFill>
                  <a:schemeClr val="tx1">
                    <a:lumMod val="65000"/>
                    <a:lumOff val="35000"/>
                  </a:schemeClr>
                </a:solidFill>
              </a:rPr>
              <a:t>, </a:t>
            </a:r>
            <a:r>
              <a:rPr lang="es-ES" i="1" dirty="0">
                <a:solidFill>
                  <a:schemeClr val="tx1">
                    <a:lumMod val="65000"/>
                    <a:lumOff val="35000"/>
                  </a:schemeClr>
                </a:solidFill>
                <a:hlinkClick r:id="rId11" action="ppaction://hlinkfile" tooltip="La vida exagerada de Martín Romaña"/>
              </a:rPr>
              <a:t>La vida exagerada de Martín </a:t>
            </a:r>
            <a:r>
              <a:rPr lang="es-ES" i="1" dirty="0" err="1">
                <a:solidFill>
                  <a:schemeClr val="tx1">
                    <a:lumMod val="65000"/>
                    <a:lumOff val="35000"/>
                  </a:schemeClr>
                </a:solidFill>
                <a:hlinkClick r:id="rId11" action="ppaction://hlinkfile" tooltip="La vida exagerada de Martín Romaña"/>
              </a:rPr>
              <a:t>Romaña</a:t>
            </a:r>
            <a:r>
              <a:rPr lang="es-ES" dirty="0">
                <a:solidFill>
                  <a:schemeClr val="tx1">
                    <a:lumMod val="65000"/>
                    <a:lumOff val="35000"/>
                  </a:schemeClr>
                </a:solidFill>
              </a:rPr>
              <a:t> o </a:t>
            </a:r>
            <a:r>
              <a:rPr lang="es-ES" i="1" dirty="0">
                <a:solidFill>
                  <a:schemeClr val="tx1">
                    <a:lumMod val="65000"/>
                    <a:lumOff val="35000"/>
                  </a:schemeClr>
                </a:solidFill>
                <a:hlinkClick r:id="rId12" action="ppaction://hlinkfile" tooltip="No me esperen en abril"/>
              </a:rPr>
              <a:t>No me esperen en abril</a:t>
            </a:r>
            <a:r>
              <a:rPr lang="es-ES" dirty="0">
                <a:solidFill>
                  <a:schemeClr val="tx1">
                    <a:lumMod val="65000"/>
                    <a:lumOff val="35000"/>
                  </a:schemeClr>
                </a:solidFill>
              </a:rPr>
              <a:t>.</a:t>
            </a:r>
          </a:p>
        </p:txBody>
      </p:sp>
      <p:sp>
        <p:nvSpPr>
          <p:cNvPr id="8" name="7 Pergamino vertical"/>
          <p:cNvSpPr/>
          <p:nvPr/>
        </p:nvSpPr>
        <p:spPr>
          <a:xfrm>
            <a:off x="0" y="142875"/>
            <a:ext cx="1928813" cy="6215063"/>
          </a:xfrm>
          <a:prstGeom prst="verticalScroll">
            <a:avLst/>
          </a:prstGeom>
        </p:spPr>
        <p:style>
          <a:lnRef idx="3">
            <a:schemeClr val="lt1"/>
          </a:lnRef>
          <a:fillRef idx="1">
            <a:schemeClr val="accent4"/>
          </a:fillRef>
          <a:effectRef idx="1">
            <a:schemeClr val="accent4"/>
          </a:effectRef>
          <a:fontRef idx="minor">
            <a:schemeClr val="lt1"/>
          </a:fontRef>
        </p:style>
        <p:txBody>
          <a:bodyPr anchor="ctr"/>
          <a:lstStyle/>
          <a:p>
            <a:pPr eaLnBrk="0" hangingPunct="0">
              <a:buFontTx/>
              <a:buChar char="•"/>
              <a:defRPr/>
            </a:pPr>
            <a:r>
              <a:rPr lang="es-ES" sz="1300" b="1" dirty="0">
                <a:solidFill>
                  <a:srgbClr val="FFFF00"/>
                </a:solidFill>
                <a:latin typeface="Arial Unicode MS" pitchFamily="34" charset="-128"/>
                <a:ea typeface="Arial Unicode MS" pitchFamily="34" charset="-128"/>
                <a:cs typeface="Arial Unicode MS" pitchFamily="34" charset="-128"/>
              </a:rPr>
              <a:t>Huerto cerrado (cuentos).</a:t>
            </a:r>
          </a:p>
          <a:p>
            <a:pPr eaLnBrk="0" hangingPunct="0">
              <a:buFontTx/>
              <a:buChar char="•"/>
              <a:defRPr/>
            </a:pPr>
            <a:r>
              <a:rPr lang="es-ES" sz="1300" b="1" dirty="0">
                <a:solidFill>
                  <a:srgbClr val="FFFF00"/>
                </a:solidFill>
                <a:latin typeface="Arial Unicode MS" pitchFamily="34" charset="-128"/>
                <a:ea typeface="Arial Unicode MS" pitchFamily="34" charset="-128"/>
                <a:cs typeface="Arial Unicode MS" pitchFamily="34" charset="-128"/>
              </a:rPr>
              <a:t>1970 - Un mundo para </a:t>
            </a:r>
            <a:r>
              <a:rPr lang="es-ES" sz="1300" b="1" dirty="0" err="1">
                <a:solidFill>
                  <a:srgbClr val="FFFF00"/>
                </a:solidFill>
                <a:latin typeface="Arial Unicode MS" pitchFamily="34" charset="-128"/>
                <a:ea typeface="Arial Unicode MS" pitchFamily="34" charset="-128"/>
                <a:cs typeface="Arial Unicode MS" pitchFamily="34" charset="-128"/>
              </a:rPr>
              <a:t>Julius</a:t>
            </a:r>
            <a:r>
              <a:rPr lang="es-ES" sz="1300" b="1" dirty="0">
                <a:solidFill>
                  <a:srgbClr val="FFFF00"/>
                </a:solidFill>
                <a:latin typeface="Arial Unicode MS" pitchFamily="34" charset="-128"/>
                <a:ea typeface="Arial Unicode MS" pitchFamily="34" charset="-128"/>
                <a:cs typeface="Arial Unicode MS" pitchFamily="34" charset="-128"/>
              </a:rPr>
              <a:t> (novela), Premio Nacional de Literatura en Perú (1972) y el Premio a la Mejor Novela Extranjera en Francia (1974).</a:t>
            </a:r>
          </a:p>
          <a:p>
            <a:pPr eaLnBrk="0" hangingPunct="0">
              <a:buFontTx/>
              <a:buChar char="•"/>
              <a:defRPr/>
            </a:pPr>
            <a:r>
              <a:rPr lang="es-ES" sz="1300" b="1" dirty="0">
                <a:solidFill>
                  <a:srgbClr val="FFFF00"/>
                </a:solidFill>
                <a:latin typeface="Arial Unicode MS" pitchFamily="34" charset="-128"/>
                <a:ea typeface="Arial Unicode MS" pitchFamily="34" charset="-128"/>
                <a:cs typeface="Arial Unicode MS" pitchFamily="34" charset="-128"/>
              </a:rPr>
              <a:t>1974 - La felicidad </a:t>
            </a:r>
            <a:r>
              <a:rPr lang="es-ES" sz="1300" b="1" dirty="0" err="1">
                <a:solidFill>
                  <a:srgbClr val="FFFF00"/>
                </a:solidFill>
                <a:latin typeface="Arial Unicode MS" pitchFamily="34" charset="-128"/>
                <a:ea typeface="Arial Unicode MS" pitchFamily="34" charset="-128"/>
                <a:cs typeface="Arial Unicode MS" pitchFamily="34" charset="-128"/>
              </a:rPr>
              <a:t>ja</a:t>
            </a:r>
            <a:r>
              <a:rPr lang="es-ES" sz="1300" b="1" dirty="0">
                <a:solidFill>
                  <a:srgbClr val="FFFF00"/>
                </a:solidFill>
                <a:latin typeface="Arial Unicode MS" pitchFamily="34" charset="-128"/>
                <a:ea typeface="Arial Unicode MS" pitchFamily="34" charset="-128"/>
                <a:cs typeface="Arial Unicode MS" pitchFamily="34" charset="-128"/>
              </a:rPr>
              <a:t> </a:t>
            </a:r>
            <a:r>
              <a:rPr lang="es-ES" sz="1300" b="1" dirty="0" err="1">
                <a:solidFill>
                  <a:srgbClr val="FFFF00"/>
                </a:solidFill>
                <a:latin typeface="Arial Unicode MS" pitchFamily="34" charset="-128"/>
                <a:ea typeface="Arial Unicode MS" pitchFamily="34" charset="-128"/>
                <a:cs typeface="Arial Unicode MS" pitchFamily="34" charset="-128"/>
              </a:rPr>
              <a:t>ja</a:t>
            </a:r>
            <a:r>
              <a:rPr lang="es-ES" sz="1300" b="1" dirty="0">
                <a:solidFill>
                  <a:srgbClr val="FFFF00"/>
                </a:solidFill>
                <a:latin typeface="Arial Unicode MS" pitchFamily="34" charset="-128"/>
                <a:ea typeface="Arial Unicode MS" pitchFamily="34" charset="-128"/>
                <a:cs typeface="Arial Unicode MS" pitchFamily="34" charset="-128"/>
              </a:rPr>
              <a:t> (cuentos).</a:t>
            </a:r>
          </a:p>
          <a:p>
            <a:pPr eaLnBrk="0" hangingPunct="0">
              <a:buFontTx/>
              <a:buChar char="•"/>
              <a:defRPr/>
            </a:pPr>
            <a:r>
              <a:rPr lang="es-ES" sz="1300" b="1" dirty="0">
                <a:solidFill>
                  <a:srgbClr val="FFFF00"/>
                </a:solidFill>
                <a:latin typeface="Arial Unicode MS" pitchFamily="34" charset="-128"/>
                <a:ea typeface="Arial Unicode MS" pitchFamily="34" charset="-128"/>
                <a:cs typeface="Arial Unicode MS" pitchFamily="34" charset="-128"/>
              </a:rPr>
              <a:t>1977 - A vuelo de buen cubero (crónicas de viaje y diversas).</a:t>
            </a:r>
          </a:p>
          <a:p>
            <a:pPr eaLnBrk="0" hangingPunct="0">
              <a:buFontTx/>
              <a:buChar char="•"/>
              <a:defRPr/>
            </a:pPr>
            <a:r>
              <a:rPr lang="es-ES" sz="1300" b="1" dirty="0">
                <a:solidFill>
                  <a:srgbClr val="FFFF00"/>
                </a:solidFill>
                <a:latin typeface="Arial Unicode MS" pitchFamily="34" charset="-128"/>
                <a:ea typeface="Arial Unicode MS" pitchFamily="34" charset="-128"/>
                <a:cs typeface="Arial Unicode MS" pitchFamily="34" charset="-128"/>
              </a:rPr>
              <a:t>1977 - Tantas Veces Pedro (novela).</a:t>
            </a:r>
          </a:p>
          <a:p>
            <a:pPr eaLnBrk="0" hangingPunct="0">
              <a:buFontTx/>
              <a:buChar char="•"/>
              <a:defRPr/>
            </a:pPr>
            <a:r>
              <a:rPr lang="es-ES" sz="1300" b="1" dirty="0">
                <a:solidFill>
                  <a:srgbClr val="FFFF00"/>
                </a:solidFill>
                <a:latin typeface="Arial Unicode MS" pitchFamily="34" charset="-128"/>
                <a:ea typeface="Arial Unicode MS" pitchFamily="34" charset="-128"/>
                <a:cs typeface="Arial Unicode MS" pitchFamily="34" charset="-128"/>
              </a:rPr>
              <a:t>1981 - La vida exagerada de Martín </a:t>
            </a:r>
            <a:r>
              <a:rPr lang="es-ES" sz="1300" b="1" dirty="0" err="1">
                <a:solidFill>
                  <a:srgbClr val="FFFF00"/>
                </a:solidFill>
                <a:latin typeface="Arial Unicode MS" pitchFamily="34" charset="-128"/>
                <a:ea typeface="Arial Unicode MS" pitchFamily="34" charset="-128"/>
                <a:cs typeface="Arial Unicode MS" pitchFamily="34" charset="-128"/>
              </a:rPr>
              <a:t>Romaña</a:t>
            </a:r>
            <a:r>
              <a:rPr lang="es-ES" sz="1300" b="1" dirty="0">
                <a:solidFill>
                  <a:srgbClr val="FFFF00"/>
                </a:solidFill>
                <a:latin typeface="Arial Unicode MS" pitchFamily="34" charset="-128"/>
                <a:ea typeface="Arial Unicode MS" pitchFamily="34" charset="-128"/>
                <a:cs typeface="Arial Unicode MS" pitchFamily="34" charset="-128"/>
              </a:rPr>
              <a:t> (novela).</a:t>
            </a:r>
          </a:p>
        </p:txBody>
      </p:sp>
      <p:pic>
        <p:nvPicPr>
          <p:cNvPr id="82951" name="Picture 4" descr="teoir.gif (1214 bytes)">
            <a:hlinkClick r:id="rId13" action="ppaction://hlinksldjump"/>
          </p:cNvPr>
          <p:cNvPicPr>
            <a:picLocks noChangeAspect="1" noChangeArrowheads="1" noCrop="1"/>
          </p:cNvPicPr>
          <p:nvPr/>
        </p:nvPicPr>
        <p:blipFill>
          <a:blip r:embed="rId14">
            <a:extLst>
              <a:ext uri="{28A0092B-C50C-407E-A947-70E740481C1C}">
                <a14:useLocalDpi xmlns:a14="http://schemas.microsoft.com/office/drawing/2010/main" val="0"/>
              </a:ext>
            </a:extLst>
          </a:blip>
          <a:srcRect/>
          <a:stretch>
            <a:fillRect/>
          </a:stretch>
        </p:blipFill>
        <p:spPr bwMode="auto">
          <a:xfrm>
            <a:off x="1928813" y="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8 CuadroTexto"/>
          <p:cNvSpPr txBox="1"/>
          <p:nvPr/>
        </p:nvSpPr>
        <p:spPr>
          <a:xfrm>
            <a:off x="4500563" y="6143625"/>
            <a:ext cx="4286250" cy="369888"/>
          </a:xfrm>
          <a:prstGeom prst="rect">
            <a:avLst/>
          </a:prstGeom>
          <a:noFill/>
        </p:spPr>
        <p:txBody>
          <a:bodyPr>
            <a:spAutoFit/>
          </a:bodyPr>
          <a:lstStyle/>
          <a:p>
            <a:pPr>
              <a:defRPr/>
            </a:pPr>
            <a:r>
              <a:rPr lang="es-ES" dirty="0">
                <a:solidFill>
                  <a:schemeClr val="accent3">
                    <a:lumMod val="60000"/>
                    <a:lumOff val="40000"/>
                  </a:schemeClr>
                </a:solidFill>
                <a:latin typeface="Berlin Sans FB Demi" pitchFamily="34" charset="0"/>
              </a:rPr>
              <a:t>Hipervínculos en palabras subrayadas</a:t>
            </a:r>
          </a:p>
        </p:txBody>
      </p:sp>
      <p:sp>
        <p:nvSpPr>
          <p:cNvPr id="10" name="9 Flecha curvada hacia arriba"/>
          <p:cNvSpPr/>
          <p:nvPr/>
        </p:nvSpPr>
        <p:spPr>
          <a:xfrm rot="16017379">
            <a:off x="7717632" y="5195094"/>
            <a:ext cx="1428750" cy="642937"/>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solidFill>
                <a:schemeClr val="tx1"/>
              </a:solidFill>
            </a:endParaRPr>
          </a:p>
        </p:txBody>
      </p:sp>
      <p:pic>
        <p:nvPicPr>
          <p:cNvPr id="82954" name="Picture 7" descr="iconos para bajar ahora gratis"/>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500063" y="6524625"/>
            <a:ext cx="8334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http://fc05.deviantart.com/fs6/i/2005/113/9/8/Ishy_shiny_Stuff_by_cinema4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3 Rectángulo"/>
          <p:cNvSpPr/>
          <p:nvPr/>
        </p:nvSpPr>
        <p:spPr>
          <a:xfrm>
            <a:off x="357158" y="428604"/>
            <a:ext cx="4572032" cy="1077218"/>
          </a:xfrm>
          <a:prstGeom prst="rect">
            <a:avLst/>
          </a:prstGeom>
        </p:spPr>
        <p:txBody>
          <a:bodyPr>
            <a:spAutoFit/>
          </a:bodyPr>
          <a:lstStyle/>
          <a:p>
            <a:pPr>
              <a:defRPr/>
            </a:pPr>
            <a:r>
              <a:rPr lang="es-CR" sz="32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entury Gothic" pitchFamily="34" charset="0"/>
              </a:rPr>
              <a:t>Fernando Alegría (chileno)</a:t>
            </a:r>
          </a:p>
        </p:txBody>
      </p:sp>
      <p:pic>
        <p:nvPicPr>
          <p:cNvPr id="83972" name="Picture 7" descr="http://t0.gstatic.com/images?q=tbn:0A9A9oiXV-1OgM:http://www.celarg.org.ve/Espanol/Imagenes/Premio%2520Romulo%2520Gallegos/fernando%2520alegri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188" y="2000250"/>
            <a:ext cx="1276350"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5 Proceso alternativo"/>
          <p:cNvSpPr/>
          <p:nvPr/>
        </p:nvSpPr>
        <p:spPr>
          <a:xfrm>
            <a:off x="3929063" y="5572125"/>
            <a:ext cx="4929187" cy="1285875"/>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dirty="0">
                <a:solidFill>
                  <a:srgbClr val="2E3F4C"/>
                </a:solidFill>
                <a:latin typeface="Berlin Sans FB Demi" pitchFamily="34" charset="0"/>
              </a:rPr>
              <a:t>En 1957 </a:t>
            </a:r>
            <a:r>
              <a:rPr lang="es-ES" b="1" dirty="0">
                <a:solidFill>
                  <a:srgbClr val="2A81A5"/>
                </a:solidFill>
                <a:latin typeface="Berlin Sans FB Demi" pitchFamily="34" charset="0"/>
                <a:hlinkClick r:id="rId4" action="ppaction://hlinkfile"/>
              </a:rPr>
              <a:t>Fernando Alegría</a:t>
            </a:r>
            <a:r>
              <a:rPr lang="es-ES" dirty="0">
                <a:solidFill>
                  <a:srgbClr val="2E3F4C"/>
                </a:solidFill>
                <a:latin typeface="Berlin Sans FB Demi" pitchFamily="34" charset="0"/>
              </a:rPr>
              <a:t> publicó la primera edición de </a:t>
            </a:r>
            <a:r>
              <a:rPr lang="es-ES" b="1" i="1" dirty="0">
                <a:solidFill>
                  <a:srgbClr val="2A81A5"/>
                </a:solidFill>
                <a:latin typeface="Berlin Sans FB Demi" pitchFamily="34" charset="0"/>
                <a:hlinkClick r:id="rId5" action="ppaction://hlinkfile"/>
              </a:rPr>
              <a:t>Caballo de Copas</a:t>
            </a:r>
            <a:r>
              <a:rPr lang="es-ES" dirty="0">
                <a:solidFill>
                  <a:srgbClr val="2E3F4C"/>
                </a:solidFill>
                <a:latin typeface="Berlin Sans FB Demi" pitchFamily="34" charset="0"/>
              </a:rPr>
              <a:t>. Narrada en primera persona, el protagonista de esta novela es un hombre que hace su vida fuera de su país natal</a:t>
            </a:r>
            <a:endParaRPr lang="es-ES" dirty="0"/>
          </a:p>
        </p:txBody>
      </p:sp>
      <p:pic>
        <p:nvPicPr>
          <p:cNvPr id="83974" name="Picture 4" descr="http://www.encadenamientosempresariales.com/Portal/Images/News/2009-01/6414/flecha-izq-animada4_verde.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1075829">
            <a:off x="3065463" y="5656263"/>
            <a:ext cx="11049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5" name="Picture 4" descr="teoir.gif (1214 bytes)">
            <a:hlinkClick r:id="rId7" action="ppaction://hlinksldjump"/>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8572500" y="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7 CuadroTexto"/>
          <p:cNvSpPr txBox="1"/>
          <p:nvPr/>
        </p:nvSpPr>
        <p:spPr>
          <a:xfrm>
            <a:off x="4357688" y="5072063"/>
            <a:ext cx="4286250" cy="369887"/>
          </a:xfrm>
          <a:prstGeom prst="rect">
            <a:avLst/>
          </a:prstGeom>
        </p:spPr>
        <p:style>
          <a:lnRef idx="3">
            <a:schemeClr val="lt1"/>
          </a:lnRef>
          <a:fillRef idx="1">
            <a:schemeClr val="accent4"/>
          </a:fillRef>
          <a:effectRef idx="1">
            <a:schemeClr val="accent4"/>
          </a:effectRef>
          <a:fontRef idx="minor">
            <a:schemeClr val="lt1"/>
          </a:fontRef>
        </p:style>
        <p:txBody>
          <a:bodyPr>
            <a:spAutoFit/>
          </a:bodyPr>
          <a:lstStyle/>
          <a:p>
            <a:pPr algn="ctr">
              <a:defRPr/>
            </a:pPr>
            <a:r>
              <a:rPr lang="es-ES" dirty="0">
                <a:solidFill>
                  <a:srgbClr val="FFFF00"/>
                </a:solidFill>
                <a:latin typeface="Berlin Sans FB Demi" pitchFamily="34" charset="0"/>
              </a:rPr>
              <a:t>Hipervínculos en palabras subrayadas</a:t>
            </a:r>
          </a:p>
        </p:txBody>
      </p:sp>
    </p:spTree>
  </p:cSld>
  <p:clrMapOvr>
    <a:masterClrMapping/>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http://www.el-buskador.com/galeria/data/media/6/grp2xxx0f.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2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4 Rectángulo"/>
          <p:cNvSpPr/>
          <p:nvPr/>
        </p:nvSpPr>
        <p:spPr>
          <a:xfrm>
            <a:off x="-1" y="214291"/>
            <a:ext cx="9144001" cy="769441"/>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lgn="ctr">
              <a:defRPr/>
            </a:pPr>
            <a:r>
              <a:rPr lang="es-CR" sz="4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entury Gothic" pitchFamily="34" charset="0"/>
              </a:rPr>
              <a:t>Enrique </a:t>
            </a:r>
            <a:r>
              <a:rPr lang="es-CR" sz="4400" b="1" dirty="0" err="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entury Gothic" pitchFamily="34" charset="0"/>
              </a:rPr>
              <a:t>Lafourcade</a:t>
            </a:r>
            <a:r>
              <a:rPr lang="es-CR" sz="4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entury Gothic" pitchFamily="34" charset="0"/>
              </a:rPr>
              <a:t> (chileno</a:t>
            </a:r>
            <a:endParaRPr lang="es-ES" sz="4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pic>
        <p:nvPicPr>
          <p:cNvPr id="6" name="Picture 9" descr="Lafourcade"/>
          <p:cNvPicPr>
            <a:picLocks noChangeAspect="1" noChangeArrowheads="1"/>
          </p:cNvPicPr>
          <p:nvPr/>
        </p:nvPicPr>
        <p:blipFill>
          <a:blip r:embed="rId5"/>
          <a:srcRect/>
          <a:stretch>
            <a:fillRect/>
          </a:stretch>
        </p:blipFill>
        <p:spPr bwMode="auto">
          <a:xfrm>
            <a:off x="857224" y="2214554"/>
            <a:ext cx="1848457" cy="2143140"/>
          </a:xfrm>
          <a:prstGeom prst="rect">
            <a:avLst/>
          </a:prstGeom>
          <a:noFill/>
          <a:effectLst>
            <a:glow rad="228600">
              <a:schemeClr val="accent2">
                <a:satMod val="175000"/>
                <a:alpha val="40000"/>
              </a:schemeClr>
            </a:glow>
          </a:effectLst>
          <a:scene3d>
            <a:camera prst="perspectiveAbove"/>
            <a:lightRig rig="threePt" dir="t"/>
          </a:scene3d>
          <a:sp3d>
            <a:bevelT w="139700" h="139700" prst="divot"/>
          </a:sp3d>
        </p:spPr>
      </p:pic>
      <p:pic>
        <p:nvPicPr>
          <p:cNvPr id="7" name="Soni260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rcRect/>
          <a:stretch>
            <a:fillRect/>
          </a:stretch>
        </p:blipFill>
        <p:spPr bwMode="auto">
          <a:xfrm>
            <a:off x="142875" y="357188"/>
            <a:ext cx="4476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8 Llamada de flecha a la izquierda"/>
          <p:cNvSpPr/>
          <p:nvPr/>
        </p:nvSpPr>
        <p:spPr>
          <a:xfrm>
            <a:off x="2786063" y="1143000"/>
            <a:ext cx="5857875" cy="5072063"/>
          </a:xfrm>
          <a:prstGeom prst="leftArrowCallou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s-ES"/>
          </a:p>
        </p:txBody>
      </p:sp>
      <p:sp>
        <p:nvSpPr>
          <p:cNvPr id="84999" name="9 Rectángulo"/>
          <p:cNvSpPr>
            <a:spLocks noChangeArrowheads="1"/>
          </p:cNvSpPr>
          <p:nvPr/>
        </p:nvSpPr>
        <p:spPr bwMode="auto">
          <a:xfrm>
            <a:off x="4857750" y="1143000"/>
            <a:ext cx="3857625" cy="477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s-ES" sz="1600"/>
              <a:t>Entre sus muchas novelas destacan: </a:t>
            </a:r>
            <a:r>
              <a:rPr lang="es-ES" sz="1600" b="1"/>
              <a:t>Pena de muerte</a:t>
            </a:r>
            <a:r>
              <a:rPr lang="es-ES" sz="1600"/>
              <a:t> (1952), </a:t>
            </a:r>
            <a:r>
              <a:rPr lang="es-ES" sz="1600" b="1"/>
              <a:t>Para subir al cielo</a:t>
            </a:r>
            <a:r>
              <a:rPr lang="es-ES" sz="1600"/>
              <a:t> (1958), </a:t>
            </a:r>
            <a:r>
              <a:rPr lang="es-ES" sz="1600" b="1"/>
              <a:t>La fiesta del rey Acab</a:t>
            </a:r>
            <a:r>
              <a:rPr lang="es-ES" sz="1600"/>
              <a:t> (1959), </a:t>
            </a:r>
            <a:r>
              <a:rPr lang="es-ES" sz="1600" b="1"/>
              <a:t>El príncipe y las ovejas</a:t>
            </a:r>
            <a:r>
              <a:rPr lang="es-ES" sz="1600"/>
              <a:t> (1961), </a:t>
            </a:r>
            <a:r>
              <a:rPr lang="es-ES" sz="1600" b="1"/>
              <a:t>Invención a dos voces</a:t>
            </a:r>
            <a:r>
              <a:rPr lang="es-ES" sz="1600"/>
              <a:t> (1963), </a:t>
            </a:r>
            <a:r>
              <a:rPr lang="es-ES" sz="1600" b="1"/>
              <a:t>Novela de Navidad</a:t>
            </a:r>
            <a:r>
              <a:rPr lang="es-ES" sz="1600"/>
              <a:t> (1965), </a:t>
            </a:r>
            <a:r>
              <a:rPr lang="es-ES" sz="1600" b="1"/>
              <a:t>Palomita blanca</a:t>
            </a:r>
            <a:r>
              <a:rPr lang="es-ES" sz="1600"/>
              <a:t> (1971, muchas veces reeditada y llevada también al cine por Raúl Ruiz), </a:t>
            </a:r>
            <a:r>
              <a:rPr lang="es-ES" sz="1600" b="1"/>
              <a:t>Tres terroristas</a:t>
            </a:r>
            <a:r>
              <a:rPr lang="es-ES" sz="1600"/>
              <a:t>(1976), </a:t>
            </a:r>
            <a:r>
              <a:rPr lang="es-ES" sz="1600" b="1"/>
              <a:t>Buddha y los chocolates envenenados</a:t>
            </a:r>
            <a:r>
              <a:rPr lang="es-ES" sz="1600"/>
              <a:t> (1977), </a:t>
            </a:r>
            <a:r>
              <a:rPr lang="es-ES" sz="1600" b="1"/>
              <a:t>Adiós al Fürer</a:t>
            </a:r>
            <a:r>
              <a:rPr lang="es-ES" sz="1600"/>
              <a:t> (1982), </a:t>
            </a:r>
            <a:r>
              <a:rPr lang="es-ES" sz="1600" b="1"/>
              <a:t>El gran taimado</a:t>
            </a:r>
            <a:r>
              <a:rPr lang="es-ES" sz="1600"/>
              <a:t> (1984), </a:t>
            </a:r>
            <a:r>
              <a:rPr lang="es-ES" sz="1600" b="1"/>
              <a:t>Los hijos del arco iris</a:t>
            </a:r>
            <a:r>
              <a:rPr lang="es-ES" sz="1600"/>
              <a:t> (1985), </a:t>
            </a:r>
            <a:r>
              <a:rPr lang="es-ES" sz="1600" b="1"/>
              <a:t>Las señales van hacia el sur</a:t>
            </a:r>
            <a:r>
              <a:rPr lang="es-ES" sz="1600"/>
              <a:t> (1988), </a:t>
            </a:r>
            <a:r>
              <a:rPr lang="es-ES" sz="1600" b="1"/>
              <a:t>Mano bendita</a:t>
            </a:r>
            <a:r>
              <a:rPr lang="es-ES" sz="1600"/>
              <a:t> (1993), </a:t>
            </a:r>
            <a:r>
              <a:rPr lang="es-ES" sz="1600" b="1"/>
              <a:t>Cristianas viejas y limpias</a:t>
            </a:r>
            <a:r>
              <a:rPr lang="es-ES" sz="1600"/>
              <a:t> (1997) y </a:t>
            </a:r>
            <a:r>
              <a:rPr lang="es-ES" sz="1600" b="1"/>
              <a:t>Otro baile en París</a:t>
            </a:r>
            <a:r>
              <a:rPr lang="es-ES" sz="1600"/>
              <a:t> (2000). </a:t>
            </a:r>
          </a:p>
        </p:txBody>
      </p:sp>
      <p:sp>
        <p:nvSpPr>
          <p:cNvPr id="11" name="10 Rectángulo"/>
          <p:cNvSpPr/>
          <p:nvPr/>
        </p:nvSpPr>
        <p:spPr>
          <a:xfrm>
            <a:off x="0" y="5643563"/>
            <a:ext cx="5072063" cy="92392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es-ES" b="1" i="1" dirty="0"/>
              <a:t>Textos:</a:t>
            </a:r>
            <a:endParaRPr lang="es-ES" dirty="0"/>
          </a:p>
          <a:p>
            <a:pPr>
              <a:defRPr/>
            </a:pPr>
            <a:r>
              <a:rPr lang="es-ES" dirty="0"/>
              <a:t>El Príncipe y las Ovejas (fragmento clic para verlo)</a:t>
            </a:r>
            <a:r>
              <a:rPr lang="es-ES" dirty="0">
                <a:hlinkClick r:id="rId7"/>
              </a:rPr>
              <a:t> http://www.epdlp.com/texto.php?id2=2960</a:t>
            </a:r>
            <a:endParaRPr lang="es-ES" dirty="0"/>
          </a:p>
        </p:txBody>
      </p:sp>
      <p:pic>
        <p:nvPicPr>
          <p:cNvPr id="85001" name="Picture 4" descr="teoir.gif (1214 bytes)">
            <a:hlinkClick r:id="rId8" action="ppaction://hlinksldjump"/>
          </p:cNvPr>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8572500" y="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trips/>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24395" fill="hold"/>
                                        <p:tgtEl>
                                          <p:spTgt spid="7"/>
                                        </p:tgtEl>
                                      </p:cBhvr>
                                    </p:cmd>
                                  </p:childTnLst>
                                </p:cTn>
                              </p:par>
                            </p:childTnLst>
                          </p:cTn>
                        </p:par>
                      </p:childTnLst>
                    </p:cTn>
                  </p:par>
                </p:childTnLst>
              </p:cTn>
              <p:nextCondLst>
                <p:cond evt="onClick" delay="0">
                  <p:tgtEl>
                    <p:spTgt spid="7"/>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42000" b="-42000"/>
          </a:stretch>
        </a:blipFill>
        <a:effectLst/>
      </p:bgPr>
    </p:bg>
    <p:spTree>
      <p:nvGrpSpPr>
        <p:cNvPr id="1" name=""/>
        <p:cNvGrpSpPr/>
        <p:nvPr/>
      </p:nvGrpSpPr>
      <p:grpSpPr>
        <a:xfrm>
          <a:off x="0" y="0"/>
          <a:ext cx="0" cy="0"/>
          <a:chOff x="0" y="0"/>
          <a:chExt cx="0" cy="0"/>
        </a:xfrm>
      </p:grpSpPr>
      <p:pic>
        <p:nvPicPr>
          <p:cNvPr id="86018" name="Picture 4" descr="Portada de la Novela La Mala Hora, Gabriel García Márquez"/>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0375" y="1500188"/>
            <a:ext cx="3305175"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19" name="Picture 2" descr="Portada de la Novela La Mala Hora, Gabriel García Márquez"/>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849350" y="-347663"/>
            <a:ext cx="2124075" cy="276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Soni260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rcRect/>
          <a:stretch>
            <a:fillRect/>
          </a:stretch>
        </p:blipFill>
        <p:spPr bwMode="auto">
          <a:xfrm>
            <a:off x="642938" y="500063"/>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9 Rectángulo"/>
          <p:cNvSpPr/>
          <p:nvPr/>
        </p:nvSpPr>
        <p:spPr>
          <a:xfrm>
            <a:off x="1285852" y="357166"/>
            <a:ext cx="7429552" cy="1077218"/>
          </a:xfrm>
          <a:prstGeom prst="rect">
            <a:avLst/>
          </a:prstGeom>
        </p:spPr>
        <p:txBody>
          <a:bodyPr>
            <a:spAutoFit/>
          </a:bodyPr>
          <a:lstStyle/>
          <a:p>
            <a:pPr algn="ctr">
              <a:defRPr/>
            </a:pPr>
            <a:r>
              <a:rPr lang="es-ES" sz="3200" b="1" i="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Harrington" pitchFamily="82" charset="0"/>
                <a:cs typeface="Times New Roman" pitchFamily="18" charset="0"/>
              </a:rPr>
              <a:t>"Boom"</a:t>
            </a:r>
            <a:br>
              <a:rPr lang="es-ES" sz="3200" b="1" i="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Harrington" pitchFamily="82" charset="0"/>
                <a:cs typeface="Times New Roman" pitchFamily="18" charset="0"/>
              </a:rPr>
            </a:br>
            <a:r>
              <a:rPr lang="es-ES" sz="3200" b="1" i="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Harrington" pitchFamily="82" charset="0"/>
                <a:cs typeface="Times New Roman" pitchFamily="18" charset="0"/>
              </a:rPr>
              <a:t>La nueva Literatura Latinoamericana</a:t>
            </a:r>
            <a:endParaRPr lang="es-ES" sz="32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11" name="10 Rectángulo"/>
          <p:cNvSpPr/>
          <p:nvPr/>
        </p:nvSpPr>
        <p:spPr>
          <a:xfrm>
            <a:off x="2714612" y="5934670"/>
            <a:ext cx="4155304" cy="923330"/>
          </a:xfrm>
          <a:prstGeom prst="rect">
            <a:avLst/>
          </a:prstGeom>
        </p:spPr>
        <p:style>
          <a:lnRef idx="1">
            <a:schemeClr val="accent6"/>
          </a:lnRef>
          <a:fillRef idx="2">
            <a:schemeClr val="accent6"/>
          </a:fillRef>
          <a:effectRef idx="1">
            <a:schemeClr val="accent6"/>
          </a:effectRef>
          <a:fontRef idx="minor">
            <a:schemeClr val="dk1"/>
          </a:fontRef>
        </p:style>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s-E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uhaus 93" pitchFamily="82" charset="0"/>
              </a:rPr>
              <a:t>conclusiones</a:t>
            </a:r>
          </a:p>
        </p:txBody>
      </p:sp>
      <p:pic>
        <p:nvPicPr>
          <p:cNvPr id="86023" name="Picture 6" descr="http://lh5.ggpht.com/abramsv/SN0L795gVtI/AAAAAAAAf6Q/9_Hi1uL5Ghk/4567urtjghjg.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781909">
            <a:off x="6550025" y="2500313"/>
            <a:ext cx="246062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4" name="Picture 4" descr="teoir.gif (1214 bytes)">
            <a:hlinkClick r:id="rId8" action="ppaction://hlinksldjump"/>
          </p:cNvPr>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8572500" y="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72725"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http://www.mauriziomonaci.com/www.mambro.it/img/wallpapers/junewin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3 Rectángulo"/>
          <p:cNvSpPr/>
          <p:nvPr/>
        </p:nvSpPr>
        <p:spPr>
          <a:xfrm>
            <a:off x="149230" y="214290"/>
            <a:ext cx="8499442" cy="1754326"/>
          </a:xfrm>
          <a:prstGeom prst="rect">
            <a:avLst/>
          </a:prstGeom>
          <a:noFill/>
        </p:spPr>
        <p:txBody>
          <a:bodyPr wrap="none">
            <a:spAutoFit/>
          </a:bodyPr>
          <a:lstStyle/>
          <a:p>
            <a:pPr algn="ctr">
              <a:defRPr/>
            </a:pPr>
            <a:r>
              <a:rPr lang="es-ES" sz="5400" b="1" dirty="0">
                <a:ln w="38100" cmpd="sng">
                  <a:solidFill>
                    <a:srgbClr val="FF0000"/>
                  </a:solidFill>
                  <a:prstDash val="solid"/>
                </a:ln>
                <a:solidFill>
                  <a:schemeClr val="accent6">
                    <a:tint val="15000"/>
                    <a:satMod val="200000"/>
                  </a:schemeClr>
                </a:solidFill>
                <a:effectLst>
                  <a:glow rad="228600">
                    <a:schemeClr val="accent5">
                      <a:satMod val="175000"/>
                      <a:alpha val="40000"/>
                    </a:schemeClr>
                  </a:glow>
                  <a:outerShdw blurRad="50800" dist="40000" dir="5400000" algn="tl" rotWithShape="0">
                    <a:srgbClr val="000000">
                      <a:shade val="5000"/>
                      <a:satMod val="120000"/>
                      <a:alpha val="33000"/>
                    </a:srgbClr>
                  </a:outerShdw>
                </a:effectLst>
                <a:latin typeface="Bauhaus 93" pitchFamily="82" charset="0"/>
              </a:rPr>
              <a:t>Referencias bibliográficas </a:t>
            </a:r>
          </a:p>
          <a:p>
            <a:pPr algn="ctr">
              <a:defRPr/>
            </a:pPr>
            <a:r>
              <a:rPr lang="es-ES" sz="5400" b="1" dirty="0">
                <a:ln w="38100" cmpd="sng">
                  <a:solidFill>
                    <a:srgbClr val="FF0000"/>
                  </a:solidFill>
                  <a:prstDash val="solid"/>
                </a:ln>
                <a:solidFill>
                  <a:schemeClr val="accent6">
                    <a:tint val="15000"/>
                    <a:satMod val="200000"/>
                  </a:schemeClr>
                </a:solidFill>
                <a:effectLst>
                  <a:glow rad="228600">
                    <a:schemeClr val="accent5">
                      <a:satMod val="175000"/>
                      <a:alpha val="40000"/>
                    </a:schemeClr>
                  </a:glow>
                  <a:outerShdw blurRad="50800" dist="40000" dir="5400000" algn="tl" rotWithShape="0">
                    <a:srgbClr val="000000">
                      <a:shade val="5000"/>
                      <a:satMod val="120000"/>
                      <a:alpha val="33000"/>
                    </a:srgbClr>
                  </a:outerShdw>
                </a:effectLst>
                <a:latin typeface="Bauhaus 93" pitchFamily="82" charset="0"/>
              </a:rPr>
              <a:t>Y </a:t>
            </a:r>
            <a:r>
              <a:rPr lang="es-ES" sz="5400" b="1" dirty="0" err="1">
                <a:ln w="38100" cmpd="sng">
                  <a:solidFill>
                    <a:srgbClr val="FF0000"/>
                  </a:solidFill>
                  <a:prstDash val="solid"/>
                </a:ln>
                <a:solidFill>
                  <a:schemeClr val="accent6">
                    <a:tint val="15000"/>
                    <a:satMod val="200000"/>
                  </a:schemeClr>
                </a:solidFill>
                <a:effectLst>
                  <a:glow rad="228600">
                    <a:schemeClr val="accent5">
                      <a:satMod val="175000"/>
                      <a:alpha val="40000"/>
                    </a:schemeClr>
                  </a:glow>
                  <a:outerShdw blurRad="50800" dist="40000" dir="5400000" algn="tl" rotWithShape="0">
                    <a:srgbClr val="000000">
                      <a:shade val="5000"/>
                      <a:satMod val="120000"/>
                      <a:alpha val="33000"/>
                    </a:srgbClr>
                  </a:outerShdw>
                </a:effectLst>
                <a:latin typeface="Bauhaus 93" pitchFamily="82" charset="0"/>
              </a:rPr>
              <a:t>cibergráficas</a:t>
            </a:r>
            <a:endParaRPr lang="es-ES" sz="5400" b="1" dirty="0">
              <a:ln w="38100" cmpd="sng">
                <a:solidFill>
                  <a:srgbClr val="FF0000"/>
                </a:solidFill>
                <a:prstDash val="solid"/>
              </a:ln>
              <a:solidFill>
                <a:schemeClr val="accent6">
                  <a:tint val="15000"/>
                  <a:satMod val="200000"/>
                </a:schemeClr>
              </a:solidFill>
              <a:effectLst>
                <a:glow rad="228600">
                  <a:schemeClr val="accent5">
                    <a:satMod val="175000"/>
                    <a:alpha val="40000"/>
                  </a:schemeClr>
                </a:glow>
                <a:outerShdw blurRad="50800" dist="40000" dir="5400000" algn="tl" rotWithShape="0">
                  <a:srgbClr val="000000">
                    <a:shade val="5000"/>
                    <a:satMod val="120000"/>
                    <a:alpha val="33000"/>
                  </a:srgbClr>
                </a:outerShdw>
              </a:effectLst>
              <a:latin typeface="Bauhaus 93" pitchFamily="82" charset="0"/>
            </a:endParaRPr>
          </a:p>
        </p:txBody>
      </p:sp>
      <p:sp>
        <p:nvSpPr>
          <p:cNvPr id="87044" name="4 Rectángulo"/>
          <p:cNvSpPr>
            <a:spLocks noChangeArrowheads="1"/>
          </p:cNvSpPr>
          <p:nvPr/>
        </p:nvSpPr>
        <p:spPr bwMode="auto">
          <a:xfrm>
            <a:off x="0" y="2000250"/>
            <a:ext cx="9144000" cy="495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ES" sz="1600" u="sng">
                <a:solidFill>
                  <a:srgbClr val="FFFF00"/>
                </a:solidFill>
                <a:hlinkClick r:id="rId3"/>
              </a:rPr>
              <a:t>http://images.google.com.mx/imgres?imgurl=http://www.phpwebquest.org/wq25/user_image/jkhbei926796.jpg&amp;imgrefurl=http://www.phpwebquest.org/wq25/webquest/soporte_horizontal_w.php%3Fid_actividad%3D44677%26id_pagina%3D3&amp;usg=__D6nuv6W6ACd6zQcF1usJn_p_6O4=&amp;h=161&amp;w=406&amp;sz=18&amp;hl=es&amp;start=4&amp;um=1&amp;itbs=1&amp;tbnid=4ge8pTKzA-Vu9M:&amp;tbnh=49&amp;tbnw=124&amp;prev=/images%3Fq%3Dboom%2Blatinoamericano%26um%3D1%26hl%3Des%26sa%3DN%26tbs%3Disch:1</a:t>
            </a:r>
            <a:endParaRPr lang="es-ES" sz="1600">
              <a:solidFill>
                <a:srgbClr val="FFFF00"/>
              </a:solidFill>
            </a:endParaRPr>
          </a:p>
          <a:p>
            <a:r>
              <a:rPr lang="es-ES" sz="1600" u="sng">
                <a:solidFill>
                  <a:srgbClr val="FFFF00"/>
                </a:solidFill>
                <a:hlinkClick r:id="rId4"/>
              </a:rPr>
              <a:t>http://images.google.com.mx/imgres?imgurl=http://www.laobradevargasllosa.com/elboom/vb028.jpg&amp;imgrefurl=http://www.laobradevargasllosa.com/elboom/index.html&amp;usg=__OEZasLKQJ0kKiY0zGdu7BZLdsFo=&amp;h=190&amp;w=753&amp;sz=21&amp;hl=es&amp;start=6&amp;um=1&amp;itbs=1&amp;tbnid=cYCLzzaC3dAQHM:&amp;tbnh=36&amp;tbnw=142&amp;prev=/images%3Fq%3Dboom%2Blatinoamericano%26um%3D1%26hl%3Des%26sa%3DN%26tbs%3Disch:1</a:t>
            </a:r>
            <a:endParaRPr lang="es-ES" sz="1600" u="sng">
              <a:solidFill>
                <a:srgbClr val="FFFF00"/>
              </a:solidFill>
            </a:endParaRPr>
          </a:p>
          <a:p>
            <a:r>
              <a:rPr lang="es-ES" sz="1600" u="sng">
                <a:solidFill>
                  <a:srgbClr val="FFFF00"/>
                </a:solidFill>
                <a:hlinkClick r:id="rId5"/>
              </a:rPr>
              <a:t>http://images.google.com.mx/imgres?imgurl=http://ac.silvaruiz.free.fr/blog/images/portadas/rayuela.jpg&amp;imgrefurl=http://alcafegijon.wordpress.com/2009/06/23/autores-boom/&amp;usg=__055lGknVttb8IagKkmyD5rMe6kU=&amp;h=365&amp;w=223&amp;sz=44&amp;hl=es&amp;start=38&amp;um=1&amp;itbs=1&amp;tbnid=KMhjmJ3__fQqWM:&amp;tbnh=121&amp;tbnw=74&amp;prev=/images%3Fq%3Dboom%2Blatinoamericano%26start%3D20%26um%3D1%26hl%3Des%26sa%3DN%26ndsp%3D20%26tbs%3Disch:1</a:t>
            </a:r>
            <a:endParaRPr lang="es-ES" sz="1600" u="sng">
              <a:solidFill>
                <a:srgbClr val="FFFF00"/>
              </a:solidFill>
            </a:endParaRPr>
          </a:p>
          <a:p>
            <a:r>
              <a:rPr lang="es-ES" sz="1600">
                <a:solidFill>
                  <a:srgbClr val="FFFF00"/>
                </a:solidFill>
              </a:rPr>
              <a:t> </a:t>
            </a:r>
          </a:p>
          <a:p>
            <a:r>
              <a:rPr lang="es-ES" sz="1600">
                <a:solidFill>
                  <a:srgbClr val="FFFF00"/>
                </a:solidFill>
              </a:rPr>
              <a:t>J </a:t>
            </a:r>
            <a:r>
              <a:rPr lang="es-ES" sz="1600" u="sng">
                <a:solidFill>
                  <a:srgbClr val="FFFF00"/>
                </a:solidFill>
                <a:hlinkClick r:id="rId6"/>
              </a:rPr>
              <a:t>http://lenguayliteratura.org/ltr/index.php?option=com_content&amp;task=view&amp;id=1537&amp;Itemid=1</a:t>
            </a:r>
            <a:endParaRPr lang="es-ES" sz="1600">
              <a:solidFill>
                <a:srgbClr val="FFFF00"/>
              </a:solidFill>
            </a:endParaRPr>
          </a:p>
          <a:p>
            <a:endParaRPr lang="es-ES" sz="1400"/>
          </a:p>
          <a:p>
            <a:endParaRPr lang="es-ES" sz="1400"/>
          </a:p>
        </p:txBody>
      </p:sp>
      <p:pic>
        <p:nvPicPr>
          <p:cNvPr id="87045" name="Picture 4" descr="teoir.gif (1214 bytes)">
            <a:hlinkClick r:id="rId7" action="ppaction://hlinksldjump"/>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8572500" y="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plit orient="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http://technobithia.com/wp-content/uploads/apple_wallpap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7" name="Picture 46" descr="http://www.zonagratuita.com/imagenes/barras_animadas/barra-065.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25" y="6500813"/>
            <a:ext cx="6548438" cy="11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8" name="Picture 46" descr="http://www.zonagratuita.com/imagenes/barras_animadas/barra-065.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1688" y="285750"/>
            <a:ext cx="6691312" cy="11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9" name="Picture 4" descr="teoir.gif (1214 bytes)">
            <a:hlinkClick r:id="rId4" action="ppaction://hlinksldjump"/>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8286750" y="28575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6 Rectángulo"/>
          <p:cNvSpPr/>
          <p:nvPr/>
        </p:nvSpPr>
        <p:spPr>
          <a:xfrm>
            <a:off x="428625" y="6143625"/>
            <a:ext cx="6429375" cy="369888"/>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defRPr/>
            </a:pPr>
            <a:r>
              <a:rPr lang="es-ES" dirty="0">
                <a:hlinkClick r:id="rId6"/>
              </a:rPr>
              <a:t>http://boomlatinoamericanoliteruniversal.blogspot.com</a:t>
            </a:r>
            <a:endParaRPr lang="es-ES" dirty="0"/>
          </a:p>
        </p:txBody>
      </p:sp>
    </p:spTree>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http://www.fondosescritorio.org/images/wallpapers/45727473%20%5B800x600%5D-840278.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5 Rectángulo"/>
          <p:cNvSpPr/>
          <p:nvPr/>
        </p:nvSpPr>
        <p:spPr>
          <a:xfrm>
            <a:off x="857224" y="0"/>
            <a:ext cx="4214842" cy="923330"/>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s-E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INDICE</a:t>
            </a:r>
          </a:p>
        </p:txBody>
      </p:sp>
      <p:pic>
        <p:nvPicPr>
          <p:cNvPr id="55300" name="Picture 4" descr="http://thumbs.dreamstime.com/thumb_177/1187717742owd25i.jpg"/>
          <p:cNvPicPr>
            <a:picLocks noChangeAspect="1" noChangeArrowheads="1"/>
          </p:cNvPicPr>
          <p:nvPr/>
        </p:nvPicPr>
        <p:blipFill>
          <a:blip r:embed="rId3">
            <a:extLst>
              <a:ext uri="{28A0092B-C50C-407E-A947-70E740481C1C}">
                <a14:useLocalDpi xmlns:a14="http://schemas.microsoft.com/office/drawing/2010/main" val="0"/>
              </a:ext>
            </a:extLst>
          </a:blip>
          <a:srcRect l="7500" r="12498"/>
          <a:stretch>
            <a:fillRect/>
          </a:stretch>
        </p:blipFill>
        <p:spPr bwMode="auto">
          <a:xfrm>
            <a:off x="7829550" y="0"/>
            <a:ext cx="1314450" cy="16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7 CuadroTexto"/>
          <p:cNvSpPr txBox="1"/>
          <p:nvPr/>
        </p:nvSpPr>
        <p:spPr>
          <a:xfrm>
            <a:off x="0" y="785813"/>
            <a:ext cx="9001125" cy="9083675"/>
          </a:xfrm>
          <a:prstGeom prst="rect">
            <a:avLst/>
          </a:prstGeom>
          <a:noFill/>
        </p:spPr>
        <p:txBody>
          <a:bodyPr>
            <a:spAutoFit/>
          </a:bodyPr>
          <a:lstStyle/>
          <a:p>
            <a:pPr marL="342900" indent="-342900" fontAlgn="auto">
              <a:spcBef>
                <a:spcPts val="0"/>
              </a:spcBef>
              <a:spcAft>
                <a:spcPts val="0"/>
              </a:spcAft>
              <a:buFont typeface="+mj-lt"/>
              <a:buAutoNum type="arabicPeriod"/>
              <a:defRPr/>
            </a:pPr>
            <a:r>
              <a:rPr lang="es-ES" sz="2100" b="1" dirty="0">
                <a:solidFill>
                  <a:schemeClr val="accent6">
                    <a:lumMod val="75000"/>
                  </a:schemeClr>
                </a:solidFill>
                <a:latin typeface="Century Gothic" pitchFamily="34" charset="0"/>
              </a:rPr>
              <a:t> BOOM LATINOAMERICANO</a:t>
            </a:r>
          </a:p>
          <a:p>
            <a:pPr marL="342900" indent="-342900" fontAlgn="auto">
              <a:spcBef>
                <a:spcPts val="0"/>
              </a:spcBef>
              <a:spcAft>
                <a:spcPts val="0"/>
              </a:spcAft>
              <a:defRPr/>
            </a:pPr>
            <a:endParaRPr lang="es-ES" sz="2100" dirty="0">
              <a:solidFill>
                <a:schemeClr val="accent6">
                  <a:lumMod val="75000"/>
                </a:schemeClr>
              </a:solidFill>
              <a:latin typeface="Century Gothic" pitchFamily="34" charset="0"/>
            </a:endParaRPr>
          </a:p>
          <a:p>
            <a:pPr marL="342900" indent="-342900" fontAlgn="auto">
              <a:spcBef>
                <a:spcPts val="0"/>
              </a:spcBef>
              <a:spcAft>
                <a:spcPts val="0"/>
              </a:spcAft>
              <a:defRPr/>
            </a:pPr>
            <a:r>
              <a:rPr lang="es-ES" sz="2100" dirty="0">
                <a:solidFill>
                  <a:schemeClr val="accent6">
                    <a:lumMod val="75000"/>
                  </a:schemeClr>
                </a:solidFill>
                <a:latin typeface="Century Gothic" pitchFamily="34" charset="0"/>
              </a:rPr>
              <a:t>   1.1 </a:t>
            </a:r>
            <a:r>
              <a:rPr lang="es-ES" sz="2100" dirty="0">
                <a:solidFill>
                  <a:schemeClr val="accent6">
                    <a:lumMod val="75000"/>
                  </a:schemeClr>
                </a:solidFill>
                <a:latin typeface="Century Gothic" pitchFamily="34" charset="0"/>
                <a:hlinkClick r:id="rId4" action="ppaction://hlinksldjump"/>
              </a:rPr>
              <a:t>¿Qué es el Boom Latinoamericano?</a:t>
            </a:r>
            <a:endParaRPr lang="es-ES" sz="2100" dirty="0">
              <a:solidFill>
                <a:schemeClr val="accent6">
                  <a:lumMod val="75000"/>
                </a:schemeClr>
              </a:solidFill>
              <a:latin typeface="Century Gothic" pitchFamily="34" charset="0"/>
            </a:endParaRPr>
          </a:p>
          <a:p>
            <a:pPr marL="342900" indent="-342900" fontAlgn="auto">
              <a:spcBef>
                <a:spcPts val="0"/>
              </a:spcBef>
              <a:spcAft>
                <a:spcPts val="0"/>
              </a:spcAft>
              <a:defRPr/>
            </a:pPr>
            <a:r>
              <a:rPr lang="es-ES" sz="2100" dirty="0">
                <a:solidFill>
                  <a:schemeClr val="accent6">
                    <a:lumMod val="75000"/>
                  </a:schemeClr>
                </a:solidFill>
                <a:latin typeface="Century Gothic" pitchFamily="34" charset="0"/>
              </a:rPr>
              <a:t>   1.2 </a:t>
            </a:r>
            <a:r>
              <a:rPr lang="es-ES" sz="2100" dirty="0">
                <a:solidFill>
                  <a:schemeClr val="accent6">
                    <a:lumMod val="75000"/>
                  </a:schemeClr>
                </a:solidFill>
                <a:latin typeface="Century Gothic" pitchFamily="34" charset="0"/>
                <a:hlinkClick r:id="rId5" action="ppaction://hlinksldjump"/>
              </a:rPr>
              <a:t>Características principales bel Boom Latinoamericano</a:t>
            </a:r>
          </a:p>
          <a:p>
            <a:pPr marL="342900" indent="-342900" fontAlgn="auto">
              <a:spcBef>
                <a:spcPts val="0"/>
              </a:spcBef>
              <a:spcAft>
                <a:spcPts val="0"/>
              </a:spcAft>
              <a:defRPr/>
            </a:pPr>
            <a:r>
              <a:rPr lang="es-ES" sz="2100" dirty="0">
                <a:solidFill>
                  <a:schemeClr val="accent6">
                    <a:lumMod val="75000"/>
                  </a:schemeClr>
                </a:solidFill>
                <a:latin typeface="Century Gothic" pitchFamily="34" charset="0"/>
                <a:hlinkClick r:id="rId5" action="ppaction://hlinksldjump"/>
              </a:rPr>
              <a:t>   1.3 Contexto Histórico Y estilo literario</a:t>
            </a:r>
            <a:endParaRPr lang="es-ES" sz="2100" dirty="0">
              <a:solidFill>
                <a:schemeClr val="accent6">
                  <a:lumMod val="75000"/>
                </a:schemeClr>
              </a:solidFill>
              <a:latin typeface="Century Gothic" pitchFamily="34" charset="0"/>
            </a:endParaRPr>
          </a:p>
          <a:p>
            <a:pPr marL="342900" indent="-342900" fontAlgn="auto">
              <a:spcBef>
                <a:spcPts val="0"/>
              </a:spcBef>
              <a:spcAft>
                <a:spcPts val="0"/>
              </a:spcAft>
              <a:defRPr/>
            </a:pPr>
            <a:r>
              <a:rPr lang="es-ES" sz="2100" dirty="0">
                <a:solidFill>
                  <a:schemeClr val="accent6">
                    <a:lumMod val="75000"/>
                  </a:schemeClr>
                </a:solidFill>
                <a:latin typeface="Century Gothic" pitchFamily="34" charset="0"/>
              </a:rPr>
              <a:t>   1.4 </a:t>
            </a:r>
            <a:r>
              <a:rPr lang="es-ES" sz="2100" dirty="0">
                <a:solidFill>
                  <a:schemeClr val="accent6">
                    <a:lumMod val="75000"/>
                  </a:schemeClr>
                </a:solidFill>
                <a:latin typeface="Century Gothic" pitchFamily="34" charset="0"/>
                <a:hlinkClick r:id="rId6" action="ppaction://hlinksldjump"/>
              </a:rPr>
              <a:t>Relación que guarda con otros temas</a:t>
            </a:r>
            <a:endParaRPr lang="es-ES" sz="2100" dirty="0">
              <a:solidFill>
                <a:schemeClr val="accent6">
                  <a:lumMod val="75000"/>
                </a:schemeClr>
              </a:solidFill>
              <a:latin typeface="Century Gothic" pitchFamily="34" charset="0"/>
            </a:endParaRPr>
          </a:p>
          <a:p>
            <a:pPr marL="342900" indent="-342900" fontAlgn="auto">
              <a:spcBef>
                <a:spcPts val="0"/>
              </a:spcBef>
              <a:spcAft>
                <a:spcPts val="0"/>
              </a:spcAft>
              <a:defRPr/>
            </a:pPr>
            <a:endParaRPr lang="es-ES" sz="2100" dirty="0">
              <a:solidFill>
                <a:schemeClr val="accent6">
                  <a:lumMod val="75000"/>
                </a:schemeClr>
              </a:solidFill>
              <a:latin typeface="Century Gothic" pitchFamily="34" charset="0"/>
            </a:endParaRPr>
          </a:p>
          <a:p>
            <a:pPr marL="457200" indent="-457200" fontAlgn="auto">
              <a:spcBef>
                <a:spcPts val="0"/>
              </a:spcBef>
              <a:spcAft>
                <a:spcPts val="0"/>
              </a:spcAft>
              <a:buFontTx/>
              <a:buAutoNum type="arabicPeriod" startAt="2"/>
              <a:defRPr/>
            </a:pPr>
            <a:r>
              <a:rPr lang="es-ES" sz="2100" b="1" dirty="0">
                <a:solidFill>
                  <a:schemeClr val="accent6">
                    <a:lumMod val="75000"/>
                  </a:schemeClr>
                </a:solidFill>
                <a:latin typeface="Century Gothic" pitchFamily="34" charset="0"/>
              </a:rPr>
              <a:t>AUTORES REPRESENTANTES DE ESTA CORRIENTE LITERARIA</a:t>
            </a:r>
          </a:p>
          <a:p>
            <a:pPr marL="457200" indent="-457200" fontAlgn="auto">
              <a:spcBef>
                <a:spcPts val="0"/>
              </a:spcBef>
              <a:spcAft>
                <a:spcPts val="0"/>
              </a:spcAft>
              <a:defRPr/>
            </a:pPr>
            <a:r>
              <a:rPr lang="es-ES" sz="2100" dirty="0">
                <a:solidFill>
                  <a:schemeClr val="accent6">
                    <a:lumMod val="75000"/>
                  </a:schemeClr>
                </a:solidFill>
                <a:latin typeface="Century Gothic" pitchFamily="34" charset="0"/>
              </a:rPr>
              <a:t>                        </a:t>
            </a:r>
            <a:r>
              <a:rPr lang="es-CR" sz="2100" dirty="0">
                <a:solidFill>
                  <a:schemeClr val="accent6">
                    <a:lumMod val="75000"/>
                  </a:schemeClr>
                </a:solidFill>
                <a:latin typeface="Century Gothic" pitchFamily="34" charset="0"/>
                <a:hlinkClick r:id="rId7" action="ppaction://hlinksldjump"/>
              </a:rPr>
              <a:t>El Boom distinguió dos grupos de escritores:</a:t>
            </a:r>
            <a:endParaRPr lang="es-ES" sz="2100" dirty="0">
              <a:solidFill>
                <a:schemeClr val="accent6">
                  <a:lumMod val="75000"/>
                </a:schemeClr>
              </a:solidFill>
              <a:latin typeface="Century Gothic" pitchFamily="34" charset="0"/>
            </a:endParaRPr>
          </a:p>
          <a:p>
            <a:pPr marL="457200" indent="-457200" fontAlgn="auto">
              <a:spcBef>
                <a:spcPts val="0"/>
              </a:spcBef>
              <a:spcAft>
                <a:spcPts val="0"/>
              </a:spcAft>
              <a:defRPr/>
            </a:pPr>
            <a:r>
              <a:rPr lang="es-ES" sz="2100" dirty="0">
                <a:solidFill>
                  <a:schemeClr val="accent6">
                    <a:lumMod val="75000"/>
                  </a:schemeClr>
                </a:solidFill>
                <a:latin typeface="Century Gothic" pitchFamily="34" charset="0"/>
              </a:rPr>
              <a:t>     2.1 </a:t>
            </a:r>
            <a:r>
              <a:rPr lang="es-ES" sz="2100" i="1" dirty="0">
                <a:solidFill>
                  <a:schemeClr val="accent6">
                    <a:lumMod val="75000"/>
                  </a:schemeClr>
                </a:solidFill>
                <a:latin typeface="Century Gothic" pitchFamily="34" charset="0"/>
                <a:hlinkClick r:id="rId8" action="ppaction://hlinksldjump"/>
              </a:rPr>
              <a:t>Autores del primer grupo</a:t>
            </a:r>
            <a:endParaRPr lang="es-ES" sz="2100" i="1" dirty="0">
              <a:solidFill>
                <a:schemeClr val="accent6">
                  <a:lumMod val="75000"/>
                </a:schemeClr>
              </a:solidFill>
              <a:latin typeface="Century Gothic" pitchFamily="34" charset="0"/>
            </a:endParaRPr>
          </a:p>
          <a:p>
            <a:pPr marL="457200" indent="-457200" fontAlgn="auto">
              <a:spcBef>
                <a:spcPts val="0"/>
              </a:spcBef>
              <a:spcAft>
                <a:spcPts val="0"/>
              </a:spcAft>
              <a:defRPr/>
            </a:pPr>
            <a:endParaRPr lang="es-ES" sz="2100" dirty="0">
              <a:solidFill>
                <a:schemeClr val="accent6">
                  <a:lumMod val="75000"/>
                </a:schemeClr>
              </a:solidFill>
              <a:latin typeface="Century Gothic" pitchFamily="34" charset="0"/>
            </a:endParaRPr>
          </a:p>
          <a:p>
            <a:pPr fontAlgn="auto">
              <a:lnSpc>
                <a:spcPct val="90000"/>
              </a:lnSpc>
              <a:spcBef>
                <a:spcPts val="0"/>
              </a:spcBef>
              <a:spcAft>
                <a:spcPts val="0"/>
              </a:spcAft>
              <a:defRPr/>
            </a:pPr>
            <a:r>
              <a:rPr lang="es-ES" sz="2100" dirty="0">
                <a:solidFill>
                  <a:schemeClr val="accent6">
                    <a:lumMod val="75000"/>
                  </a:schemeClr>
                </a:solidFill>
                <a:latin typeface="Century Gothic" pitchFamily="34" charset="0"/>
              </a:rPr>
              <a:t>        2.1.1 </a:t>
            </a:r>
            <a:r>
              <a:rPr lang="es-CR" sz="2100" dirty="0">
                <a:solidFill>
                  <a:schemeClr val="accent6">
                    <a:lumMod val="75000"/>
                  </a:schemeClr>
                </a:solidFill>
                <a:latin typeface="Century Gothic" pitchFamily="34" charset="0"/>
              </a:rPr>
              <a:t> </a:t>
            </a:r>
            <a:r>
              <a:rPr lang="es-CR" sz="2100" dirty="0">
                <a:solidFill>
                  <a:schemeClr val="accent6">
                    <a:lumMod val="75000"/>
                  </a:schemeClr>
                </a:solidFill>
                <a:latin typeface="Century Gothic" pitchFamily="34" charset="0"/>
                <a:hlinkClick r:id="rId9" action="ppaction://hlinksldjump"/>
              </a:rPr>
              <a:t>Gabriel García Márquez (Colombiano)</a:t>
            </a:r>
            <a:endParaRPr lang="es-CR" sz="2100" dirty="0">
              <a:solidFill>
                <a:schemeClr val="accent6">
                  <a:lumMod val="75000"/>
                </a:schemeClr>
              </a:solidFill>
              <a:latin typeface="Century Gothic" pitchFamily="34" charset="0"/>
            </a:endParaRPr>
          </a:p>
          <a:p>
            <a:pPr fontAlgn="auto">
              <a:lnSpc>
                <a:spcPct val="90000"/>
              </a:lnSpc>
              <a:spcBef>
                <a:spcPts val="0"/>
              </a:spcBef>
              <a:spcAft>
                <a:spcPts val="0"/>
              </a:spcAft>
              <a:defRPr/>
            </a:pPr>
            <a:r>
              <a:rPr lang="es-CR" sz="2100" dirty="0">
                <a:solidFill>
                  <a:schemeClr val="accent6">
                    <a:lumMod val="75000"/>
                  </a:schemeClr>
                </a:solidFill>
                <a:latin typeface="Century Gothic" pitchFamily="34" charset="0"/>
              </a:rPr>
              <a:t>          2.1.2 </a:t>
            </a:r>
            <a:r>
              <a:rPr lang="es-CR" sz="2100" dirty="0">
                <a:solidFill>
                  <a:schemeClr val="accent6">
                    <a:lumMod val="75000"/>
                  </a:schemeClr>
                </a:solidFill>
                <a:latin typeface="Century Gothic" pitchFamily="34" charset="0"/>
                <a:hlinkClick r:id="rId10" action="ppaction://hlinksldjump"/>
              </a:rPr>
              <a:t>Mario Vargas Llosa (Peruano)</a:t>
            </a:r>
            <a:endParaRPr lang="es-CR" sz="2100" dirty="0">
              <a:solidFill>
                <a:schemeClr val="accent6">
                  <a:lumMod val="75000"/>
                </a:schemeClr>
              </a:solidFill>
              <a:latin typeface="Century Gothic" pitchFamily="34" charset="0"/>
            </a:endParaRPr>
          </a:p>
          <a:p>
            <a:pPr fontAlgn="auto">
              <a:lnSpc>
                <a:spcPct val="90000"/>
              </a:lnSpc>
              <a:spcBef>
                <a:spcPts val="0"/>
              </a:spcBef>
              <a:spcAft>
                <a:spcPts val="0"/>
              </a:spcAft>
              <a:defRPr/>
            </a:pPr>
            <a:r>
              <a:rPr lang="es-CR" sz="2100" dirty="0">
                <a:solidFill>
                  <a:schemeClr val="accent6">
                    <a:lumMod val="75000"/>
                  </a:schemeClr>
                </a:solidFill>
                <a:latin typeface="Century Gothic" pitchFamily="34" charset="0"/>
              </a:rPr>
              <a:t>          2.1.3  J</a:t>
            </a:r>
            <a:r>
              <a:rPr lang="es-CR" sz="2100" dirty="0">
                <a:solidFill>
                  <a:schemeClr val="accent6">
                    <a:lumMod val="75000"/>
                  </a:schemeClr>
                </a:solidFill>
                <a:latin typeface="Century Gothic" pitchFamily="34" charset="0"/>
                <a:hlinkClick r:id="rId11" action="ppaction://hlinksldjump"/>
              </a:rPr>
              <a:t>ulio Cortázar (argentino)</a:t>
            </a:r>
            <a:endParaRPr lang="es-CR" sz="2100" dirty="0">
              <a:solidFill>
                <a:schemeClr val="accent6">
                  <a:lumMod val="75000"/>
                </a:schemeClr>
              </a:solidFill>
              <a:latin typeface="Century Gothic" pitchFamily="34" charset="0"/>
            </a:endParaRPr>
          </a:p>
          <a:p>
            <a:pPr fontAlgn="auto">
              <a:lnSpc>
                <a:spcPct val="90000"/>
              </a:lnSpc>
              <a:spcBef>
                <a:spcPts val="0"/>
              </a:spcBef>
              <a:spcAft>
                <a:spcPts val="0"/>
              </a:spcAft>
              <a:defRPr/>
            </a:pPr>
            <a:r>
              <a:rPr lang="es-CR" sz="2100" dirty="0">
                <a:solidFill>
                  <a:schemeClr val="accent6">
                    <a:lumMod val="75000"/>
                  </a:schemeClr>
                </a:solidFill>
                <a:latin typeface="Century Gothic" pitchFamily="34" charset="0"/>
              </a:rPr>
              <a:t>          2.1.4  </a:t>
            </a:r>
            <a:r>
              <a:rPr lang="es-CR" sz="2100" dirty="0">
                <a:solidFill>
                  <a:schemeClr val="accent6">
                    <a:lumMod val="75000"/>
                  </a:schemeClr>
                </a:solidFill>
                <a:latin typeface="Century Gothic" pitchFamily="34" charset="0"/>
                <a:hlinkClick r:id="rId12" action="ppaction://hlinksldjump"/>
              </a:rPr>
              <a:t>Carlos Fuentes (panameño)</a:t>
            </a:r>
          </a:p>
          <a:p>
            <a:pPr fontAlgn="auto">
              <a:lnSpc>
                <a:spcPct val="90000"/>
              </a:lnSpc>
              <a:spcBef>
                <a:spcPts val="0"/>
              </a:spcBef>
              <a:spcAft>
                <a:spcPts val="0"/>
              </a:spcAft>
              <a:defRPr/>
            </a:pPr>
            <a:r>
              <a:rPr lang="es-CR" sz="2100" dirty="0">
                <a:solidFill>
                  <a:schemeClr val="accent6">
                    <a:lumMod val="75000"/>
                  </a:schemeClr>
                </a:solidFill>
                <a:latin typeface="Century Gothic" pitchFamily="34" charset="0"/>
                <a:hlinkClick r:id="rId12" action="ppaction://hlinksldjump"/>
              </a:rPr>
              <a:t>          2.1.5  Jorge Luis Borges (argentino)</a:t>
            </a:r>
            <a:endParaRPr lang="es-CR" sz="2100" dirty="0">
              <a:solidFill>
                <a:schemeClr val="accent6">
                  <a:lumMod val="75000"/>
                </a:schemeClr>
              </a:solidFill>
              <a:latin typeface="Century Gothic" pitchFamily="34" charset="0"/>
            </a:endParaRPr>
          </a:p>
          <a:p>
            <a:pPr fontAlgn="auto">
              <a:lnSpc>
                <a:spcPct val="90000"/>
              </a:lnSpc>
              <a:spcBef>
                <a:spcPts val="0"/>
              </a:spcBef>
              <a:spcAft>
                <a:spcPts val="0"/>
              </a:spcAft>
              <a:defRPr/>
            </a:pPr>
            <a:r>
              <a:rPr lang="es-CR" sz="2100" dirty="0">
                <a:solidFill>
                  <a:schemeClr val="accent6">
                    <a:lumMod val="75000"/>
                  </a:schemeClr>
                </a:solidFill>
                <a:latin typeface="Century Gothic" pitchFamily="34" charset="0"/>
              </a:rPr>
              <a:t>          2.1.6 </a:t>
            </a:r>
            <a:r>
              <a:rPr lang="es-CR" sz="2100" dirty="0">
                <a:solidFill>
                  <a:schemeClr val="accent6">
                    <a:lumMod val="75000"/>
                  </a:schemeClr>
                </a:solidFill>
                <a:latin typeface="Century Gothic" pitchFamily="34" charset="0"/>
                <a:hlinkClick r:id="rId13" action="ppaction://hlinksldjump"/>
              </a:rPr>
              <a:t> Ernesto Sábato (argentino)</a:t>
            </a:r>
            <a:endParaRPr lang="es-CR" sz="2100" dirty="0">
              <a:solidFill>
                <a:schemeClr val="accent6">
                  <a:lumMod val="75000"/>
                </a:schemeClr>
              </a:solidFill>
              <a:latin typeface="Century Gothic" pitchFamily="34" charset="0"/>
            </a:endParaRPr>
          </a:p>
          <a:p>
            <a:pPr fontAlgn="auto">
              <a:lnSpc>
                <a:spcPct val="90000"/>
              </a:lnSpc>
              <a:spcBef>
                <a:spcPts val="0"/>
              </a:spcBef>
              <a:spcAft>
                <a:spcPts val="0"/>
              </a:spcAft>
              <a:defRPr/>
            </a:pPr>
            <a:r>
              <a:rPr lang="es-CR" sz="2100" dirty="0">
                <a:solidFill>
                  <a:schemeClr val="accent6">
                    <a:lumMod val="75000"/>
                  </a:schemeClr>
                </a:solidFill>
                <a:latin typeface="Century Gothic" pitchFamily="34" charset="0"/>
              </a:rPr>
              <a:t>          2.1.7 </a:t>
            </a:r>
            <a:r>
              <a:rPr lang="es-CR" sz="2100" dirty="0">
                <a:solidFill>
                  <a:schemeClr val="accent6">
                    <a:lumMod val="75000"/>
                  </a:schemeClr>
                </a:solidFill>
                <a:latin typeface="Century Gothic" pitchFamily="34" charset="0"/>
                <a:hlinkClick r:id="rId14" action="ppaction://hlinksldjump"/>
              </a:rPr>
              <a:t>Alejo Carpentier (cubano)</a:t>
            </a:r>
            <a:endParaRPr lang="es-CR" sz="2100" dirty="0">
              <a:solidFill>
                <a:schemeClr val="accent6">
                  <a:lumMod val="75000"/>
                </a:schemeClr>
              </a:solidFill>
              <a:latin typeface="Century Gothic" pitchFamily="34" charset="0"/>
            </a:endParaRPr>
          </a:p>
          <a:p>
            <a:pPr marL="457200" indent="-457200" fontAlgn="auto">
              <a:spcBef>
                <a:spcPts val="0"/>
              </a:spcBef>
              <a:spcAft>
                <a:spcPts val="0"/>
              </a:spcAft>
              <a:defRPr/>
            </a:pPr>
            <a:r>
              <a:rPr lang="es-ES" sz="2100" dirty="0">
                <a:solidFill>
                  <a:schemeClr val="accent6">
                    <a:lumMod val="75000"/>
                  </a:schemeClr>
                </a:solidFill>
                <a:latin typeface="Century Gothic" pitchFamily="34" charset="0"/>
              </a:rPr>
              <a:t> </a:t>
            </a:r>
          </a:p>
          <a:p>
            <a:pPr marL="457200" indent="-457200" fontAlgn="auto">
              <a:spcBef>
                <a:spcPts val="0"/>
              </a:spcBef>
              <a:spcAft>
                <a:spcPts val="0"/>
              </a:spcAft>
              <a:defRPr/>
            </a:pPr>
            <a:endParaRPr lang="es-ES" sz="2000" b="1" dirty="0">
              <a:solidFill>
                <a:schemeClr val="accent6">
                  <a:lumMod val="75000"/>
                </a:schemeClr>
              </a:solidFill>
              <a:latin typeface="Century Gothic" pitchFamily="34" charset="0"/>
            </a:endParaRPr>
          </a:p>
          <a:p>
            <a:pPr marL="457200" indent="-457200" fontAlgn="auto">
              <a:spcBef>
                <a:spcPts val="0"/>
              </a:spcBef>
              <a:spcAft>
                <a:spcPts val="0"/>
              </a:spcAft>
              <a:defRPr/>
            </a:pPr>
            <a:endParaRPr lang="es-ES" sz="2000" b="1" dirty="0">
              <a:solidFill>
                <a:schemeClr val="accent6">
                  <a:lumMod val="75000"/>
                </a:schemeClr>
              </a:solidFill>
              <a:latin typeface="Century Gothic" pitchFamily="34" charset="0"/>
            </a:endParaRPr>
          </a:p>
          <a:p>
            <a:pPr marL="457200" indent="-457200" fontAlgn="auto">
              <a:spcBef>
                <a:spcPts val="0"/>
              </a:spcBef>
              <a:spcAft>
                <a:spcPts val="0"/>
              </a:spcAft>
              <a:defRPr/>
            </a:pPr>
            <a:endParaRPr lang="es-ES" sz="2000" b="1" dirty="0">
              <a:solidFill>
                <a:schemeClr val="accent6">
                  <a:lumMod val="75000"/>
                </a:schemeClr>
              </a:solidFill>
              <a:latin typeface="Century Gothic" pitchFamily="34" charset="0"/>
            </a:endParaRPr>
          </a:p>
          <a:p>
            <a:pPr marL="457200" indent="-457200" fontAlgn="auto">
              <a:spcBef>
                <a:spcPts val="0"/>
              </a:spcBef>
              <a:spcAft>
                <a:spcPts val="0"/>
              </a:spcAft>
              <a:defRPr/>
            </a:pPr>
            <a:endParaRPr lang="es-ES" sz="2000" b="1" dirty="0">
              <a:solidFill>
                <a:schemeClr val="accent6">
                  <a:lumMod val="75000"/>
                </a:schemeClr>
              </a:solidFill>
              <a:latin typeface="Century Gothic" pitchFamily="34" charset="0"/>
            </a:endParaRPr>
          </a:p>
          <a:p>
            <a:pPr marL="457200" indent="-457200" fontAlgn="auto">
              <a:spcBef>
                <a:spcPts val="0"/>
              </a:spcBef>
              <a:spcAft>
                <a:spcPts val="0"/>
              </a:spcAft>
              <a:defRPr/>
            </a:pPr>
            <a:endParaRPr lang="es-ES" sz="2000" b="1" dirty="0">
              <a:solidFill>
                <a:schemeClr val="accent6">
                  <a:lumMod val="75000"/>
                </a:schemeClr>
              </a:solidFill>
              <a:latin typeface="Century Gothic" pitchFamily="34" charset="0"/>
            </a:endParaRPr>
          </a:p>
          <a:p>
            <a:pPr marL="457200" indent="-457200" fontAlgn="auto">
              <a:spcBef>
                <a:spcPts val="0"/>
              </a:spcBef>
              <a:spcAft>
                <a:spcPts val="0"/>
              </a:spcAft>
              <a:defRPr/>
            </a:pPr>
            <a:endParaRPr lang="es-ES" sz="2000" b="1" dirty="0">
              <a:solidFill>
                <a:schemeClr val="accent6">
                  <a:lumMod val="75000"/>
                </a:schemeClr>
              </a:solidFill>
              <a:latin typeface="Century Gothic" pitchFamily="34" charset="0"/>
            </a:endParaRPr>
          </a:p>
          <a:p>
            <a:pPr marL="457200" indent="-457200" fontAlgn="auto">
              <a:spcBef>
                <a:spcPts val="0"/>
              </a:spcBef>
              <a:spcAft>
                <a:spcPts val="0"/>
              </a:spcAft>
              <a:defRPr/>
            </a:pPr>
            <a:endParaRPr lang="es-ES" sz="2000" b="1" dirty="0">
              <a:solidFill>
                <a:schemeClr val="accent6">
                  <a:lumMod val="75000"/>
                </a:schemeClr>
              </a:solidFill>
              <a:latin typeface="Century Gothic" pitchFamily="34" charset="0"/>
            </a:endParaRPr>
          </a:p>
          <a:p>
            <a:pPr marL="457200" indent="-457200" fontAlgn="auto">
              <a:spcBef>
                <a:spcPts val="0"/>
              </a:spcBef>
              <a:spcAft>
                <a:spcPts val="0"/>
              </a:spcAft>
              <a:defRPr/>
            </a:pPr>
            <a:endParaRPr lang="es-ES" sz="2000" b="1" dirty="0">
              <a:solidFill>
                <a:schemeClr val="accent6">
                  <a:lumMod val="75000"/>
                </a:schemeClr>
              </a:solidFill>
              <a:latin typeface="Century Gothic" pitchFamily="34" charset="0"/>
            </a:endParaRPr>
          </a:p>
          <a:p>
            <a:pPr marL="342900" indent="-342900" fontAlgn="auto">
              <a:spcBef>
                <a:spcPts val="0"/>
              </a:spcBef>
              <a:spcAft>
                <a:spcPts val="0"/>
              </a:spcAft>
              <a:buFont typeface="+mj-lt"/>
              <a:buAutoNum type="arabicPeriod"/>
              <a:defRPr/>
            </a:pPr>
            <a:endParaRPr lang="es-ES" sz="2000" b="1" dirty="0">
              <a:solidFill>
                <a:schemeClr val="accent6">
                  <a:lumMod val="75000"/>
                </a:schemeClr>
              </a:solidFill>
              <a:latin typeface="Century Gothic" pitchFamily="34" charset="0"/>
            </a:endParaRPr>
          </a:p>
          <a:p>
            <a:pPr marL="342900" indent="-342900" fontAlgn="auto">
              <a:spcBef>
                <a:spcPts val="0"/>
              </a:spcBef>
              <a:spcAft>
                <a:spcPts val="0"/>
              </a:spcAft>
              <a:buFont typeface="+mj-lt"/>
              <a:buAutoNum type="arabicPeriod"/>
              <a:defRPr/>
            </a:pPr>
            <a:endParaRPr lang="es-ES" sz="2000" b="1" dirty="0">
              <a:solidFill>
                <a:schemeClr val="accent6">
                  <a:lumMod val="75000"/>
                </a:schemeClr>
              </a:solidFill>
              <a:latin typeface="Century Gothic" pitchFamily="34" charset="0"/>
            </a:endParaRPr>
          </a:p>
        </p:txBody>
      </p:sp>
      <p:pic>
        <p:nvPicPr>
          <p:cNvPr id="55302" name="Picture 12" descr="flecha_derecha-bluarrow.gif">
            <a:hlinkClick r:id="rId15" action="ppaction://hlinksldjump"/>
          </p:cNvPr>
          <p:cNvPicPr>
            <a:picLocks noChangeAspect="1" noChangeArrowheads="1" noCrop="1"/>
          </p:cNvPicPr>
          <p:nvPr/>
        </p:nvPicPr>
        <p:blipFill>
          <a:blip r:embed="rId16">
            <a:extLst>
              <a:ext uri="{28A0092B-C50C-407E-A947-70E740481C1C}">
                <a14:useLocalDpi xmlns:a14="http://schemas.microsoft.com/office/drawing/2010/main" val="0"/>
              </a:ext>
            </a:extLst>
          </a:blip>
          <a:srcRect/>
          <a:stretch>
            <a:fillRect/>
          </a:stretch>
        </p:blipFill>
        <p:spPr bwMode="auto">
          <a:xfrm>
            <a:off x="7643813" y="5697538"/>
            <a:ext cx="1143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6 CuadroTexto"/>
          <p:cNvSpPr txBox="1"/>
          <p:nvPr/>
        </p:nvSpPr>
        <p:spPr>
          <a:xfrm>
            <a:off x="6929438" y="6396038"/>
            <a:ext cx="1000125" cy="461962"/>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es-ES" sz="2400" i="1" dirty="0">
                <a:latin typeface="Chiller" pitchFamily="82" charset="0"/>
              </a:rPr>
              <a:t>siguiente</a:t>
            </a:r>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mph" presetSubtype="0" fill="hold" nodeType="clickEffect">
                                  <p:stCondLst>
                                    <p:cond delay="0"/>
                                  </p:stCondLst>
                                  <p:childTnLst>
                                    <p:animRot by="21600000">
                                      <p:cBhvr>
                                        <p:cTn id="6" dur="2000" fill="hold"/>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http://www.fondosescritorio.org/images/wallpapers/45727473%20%5B800x600%5D-840278.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4 CuadroTexto"/>
          <p:cNvSpPr txBox="1"/>
          <p:nvPr/>
        </p:nvSpPr>
        <p:spPr>
          <a:xfrm>
            <a:off x="0" y="0"/>
            <a:ext cx="9144000" cy="6161088"/>
          </a:xfrm>
          <a:prstGeom prst="rect">
            <a:avLst/>
          </a:prstGeom>
          <a:noFill/>
        </p:spPr>
        <p:txBody>
          <a:bodyPr>
            <a:spAutoFit/>
          </a:bodyPr>
          <a:lstStyle/>
          <a:p>
            <a:pPr marL="457200" indent="-457200" fontAlgn="auto">
              <a:spcBef>
                <a:spcPts val="0"/>
              </a:spcBef>
              <a:spcAft>
                <a:spcPts val="0"/>
              </a:spcAft>
              <a:defRPr/>
            </a:pPr>
            <a:endParaRPr lang="es-ES" dirty="0">
              <a:solidFill>
                <a:schemeClr val="accent6">
                  <a:lumMod val="75000"/>
                </a:schemeClr>
              </a:solidFill>
              <a:latin typeface="Century Gothic" pitchFamily="34" charset="0"/>
            </a:endParaRPr>
          </a:p>
          <a:p>
            <a:pPr marL="457200" indent="-457200" fontAlgn="auto">
              <a:spcBef>
                <a:spcPts val="0"/>
              </a:spcBef>
              <a:spcAft>
                <a:spcPts val="0"/>
              </a:spcAft>
              <a:defRPr/>
            </a:pPr>
            <a:r>
              <a:rPr lang="es-ES" dirty="0">
                <a:solidFill>
                  <a:schemeClr val="accent6">
                    <a:lumMod val="75000"/>
                  </a:schemeClr>
                </a:solidFill>
                <a:latin typeface="Century Gothic" pitchFamily="34" charset="0"/>
              </a:rPr>
              <a:t> 2.2 </a:t>
            </a:r>
            <a:r>
              <a:rPr lang="es-ES" i="1" dirty="0">
                <a:solidFill>
                  <a:schemeClr val="accent6">
                    <a:lumMod val="75000"/>
                  </a:schemeClr>
                </a:solidFill>
                <a:latin typeface="Century Gothic" pitchFamily="34" charset="0"/>
                <a:hlinkClick r:id="rId3" action="ppaction://hlinksldjump"/>
              </a:rPr>
              <a:t>Autores del segundo grupo</a:t>
            </a:r>
            <a:endParaRPr lang="es-ES" i="1" dirty="0">
              <a:solidFill>
                <a:schemeClr val="accent6">
                  <a:lumMod val="75000"/>
                </a:schemeClr>
              </a:solidFill>
              <a:latin typeface="Century Gothic" pitchFamily="34" charset="0"/>
            </a:endParaRPr>
          </a:p>
          <a:p>
            <a:pPr marL="457200" indent="-457200" fontAlgn="auto">
              <a:spcBef>
                <a:spcPts val="0"/>
              </a:spcBef>
              <a:spcAft>
                <a:spcPts val="0"/>
              </a:spcAft>
              <a:defRPr/>
            </a:pPr>
            <a:endParaRPr lang="es-ES" sz="2000" dirty="0">
              <a:solidFill>
                <a:schemeClr val="accent6">
                  <a:lumMod val="75000"/>
                </a:schemeClr>
              </a:solidFill>
              <a:latin typeface="Century Gothic" pitchFamily="34" charset="0"/>
            </a:endParaRPr>
          </a:p>
          <a:p>
            <a:pPr fontAlgn="auto">
              <a:lnSpc>
                <a:spcPct val="90000"/>
              </a:lnSpc>
              <a:spcBef>
                <a:spcPts val="0"/>
              </a:spcBef>
              <a:spcAft>
                <a:spcPts val="0"/>
              </a:spcAft>
              <a:defRPr/>
            </a:pPr>
            <a:r>
              <a:rPr lang="es-ES" sz="2000" dirty="0">
                <a:solidFill>
                  <a:schemeClr val="accent6">
                    <a:lumMod val="75000"/>
                  </a:schemeClr>
                </a:solidFill>
                <a:latin typeface="Century Gothic" pitchFamily="34" charset="0"/>
              </a:rPr>
              <a:t>        2.2.1 </a:t>
            </a:r>
            <a:r>
              <a:rPr lang="es-CR" sz="2000" dirty="0">
                <a:solidFill>
                  <a:schemeClr val="accent6">
                    <a:lumMod val="75000"/>
                  </a:schemeClr>
                </a:solidFill>
                <a:latin typeface="Century Gothic" pitchFamily="34" charset="0"/>
                <a:hlinkClick r:id="rId4" action="ppaction://hlinksldjump"/>
              </a:rPr>
              <a:t>Fernando Alegría (chileno)</a:t>
            </a:r>
            <a:endParaRPr lang="es-CR" sz="2000" dirty="0">
              <a:solidFill>
                <a:schemeClr val="accent6">
                  <a:lumMod val="75000"/>
                </a:schemeClr>
              </a:solidFill>
              <a:latin typeface="Century Gothic" pitchFamily="34" charset="0"/>
            </a:endParaRPr>
          </a:p>
          <a:p>
            <a:pPr fontAlgn="auto">
              <a:lnSpc>
                <a:spcPct val="90000"/>
              </a:lnSpc>
              <a:spcBef>
                <a:spcPts val="0"/>
              </a:spcBef>
              <a:spcAft>
                <a:spcPts val="0"/>
              </a:spcAft>
              <a:defRPr/>
            </a:pPr>
            <a:endParaRPr lang="es-CR" sz="2000" dirty="0">
              <a:solidFill>
                <a:schemeClr val="accent6">
                  <a:lumMod val="75000"/>
                </a:schemeClr>
              </a:solidFill>
              <a:latin typeface="Century Gothic" pitchFamily="34" charset="0"/>
            </a:endParaRPr>
          </a:p>
          <a:p>
            <a:pPr fontAlgn="auto">
              <a:lnSpc>
                <a:spcPct val="90000"/>
              </a:lnSpc>
              <a:spcBef>
                <a:spcPts val="0"/>
              </a:spcBef>
              <a:spcAft>
                <a:spcPts val="0"/>
              </a:spcAft>
              <a:defRPr/>
            </a:pPr>
            <a:r>
              <a:rPr lang="es-CR" sz="2000" dirty="0">
                <a:solidFill>
                  <a:schemeClr val="accent6">
                    <a:lumMod val="75000"/>
                  </a:schemeClr>
                </a:solidFill>
                <a:latin typeface="Century Gothic" pitchFamily="34" charset="0"/>
              </a:rPr>
              <a:t>        2.2.2 </a:t>
            </a:r>
            <a:r>
              <a:rPr lang="es-CR" sz="2000" dirty="0">
                <a:solidFill>
                  <a:schemeClr val="accent6">
                    <a:lumMod val="75000"/>
                  </a:schemeClr>
                </a:solidFill>
                <a:latin typeface="Century Gothic" pitchFamily="34" charset="0"/>
                <a:hlinkClick r:id="rId5" action="ppaction://hlinksldjump"/>
              </a:rPr>
              <a:t>Augusto </a:t>
            </a:r>
            <a:r>
              <a:rPr lang="es-CR" sz="2000" dirty="0" err="1">
                <a:solidFill>
                  <a:schemeClr val="accent6">
                    <a:lumMod val="75000"/>
                  </a:schemeClr>
                </a:solidFill>
                <a:latin typeface="Century Gothic" pitchFamily="34" charset="0"/>
                <a:hlinkClick r:id="rId5" action="ppaction://hlinksldjump"/>
              </a:rPr>
              <a:t>Monterroso</a:t>
            </a:r>
            <a:r>
              <a:rPr lang="es-CR" sz="2000" dirty="0">
                <a:solidFill>
                  <a:schemeClr val="accent6">
                    <a:lumMod val="75000"/>
                  </a:schemeClr>
                </a:solidFill>
                <a:latin typeface="Century Gothic" pitchFamily="34" charset="0"/>
                <a:hlinkClick r:id="rId5" action="ppaction://hlinksldjump"/>
              </a:rPr>
              <a:t> (mexicano)</a:t>
            </a:r>
            <a:endParaRPr lang="es-CR" sz="2000" dirty="0">
              <a:solidFill>
                <a:schemeClr val="accent6">
                  <a:lumMod val="75000"/>
                </a:schemeClr>
              </a:solidFill>
              <a:latin typeface="Century Gothic" pitchFamily="34" charset="0"/>
            </a:endParaRPr>
          </a:p>
          <a:p>
            <a:pPr fontAlgn="auto">
              <a:lnSpc>
                <a:spcPct val="90000"/>
              </a:lnSpc>
              <a:spcBef>
                <a:spcPts val="0"/>
              </a:spcBef>
              <a:spcAft>
                <a:spcPts val="0"/>
              </a:spcAft>
              <a:defRPr/>
            </a:pPr>
            <a:endParaRPr lang="es-CR" sz="2000" dirty="0">
              <a:solidFill>
                <a:schemeClr val="accent6">
                  <a:lumMod val="75000"/>
                </a:schemeClr>
              </a:solidFill>
              <a:latin typeface="Century Gothic" pitchFamily="34" charset="0"/>
            </a:endParaRPr>
          </a:p>
          <a:p>
            <a:pPr fontAlgn="auto">
              <a:lnSpc>
                <a:spcPct val="90000"/>
              </a:lnSpc>
              <a:spcBef>
                <a:spcPts val="0"/>
              </a:spcBef>
              <a:spcAft>
                <a:spcPts val="0"/>
              </a:spcAft>
              <a:defRPr/>
            </a:pPr>
            <a:r>
              <a:rPr lang="es-CR" sz="2000" dirty="0">
                <a:solidFill>
                  <a:schemeClr val="accent6">
                    <a:lumMod val="75000"/>
                  </a:schemeClr>
                </a:solidFill>
                <a:latin typeface="Century Gothic" pitchFamily="34" charset="0"/>
              </a:rPr>
              <a:t>        2.2.3  </a:t>
            </a:r>
            <a:r>
              <a:rPr lang="es-CR" sz="2000" dirty="0">
                <a:solidFill>
                  <a:schemeClr val="accent6">
                    <a:lumMod val="75000"/>
                  </a:schemeClr>
                </a:solidFill>
                <a:latin typeface="Century Gothic" pitchFamily="34" charset="0"/>
                <a:hlinkClick r:id="rId6" action="ppaction://hlinksldjump"/>
              </a:rPr>
              <a:t>Enrique </a:t>
            </a:r>
            <a:r>
              <a:rPr lang="es-CR" sz="2000" dirty="0" err="1">
                <a:solidFill>
                  <a:schemeClr val="accent6">
                    <a:lumMod val="75000"/>
                  </a:schemeClr>
                </a:solidFill>
                <a:latin typeface="Century Gothic" pitchFamily="34" charset="0"/>
                <a:hlinkClick r:id="rId6" action="ppaction://hlinksldjump"/>
              </a:rPr>
              <a:t>Lafourcade</a:t>
            </a:r>
            <a:r>
              <a:rPr lang="es-CR" sz="2000" dirty="0">
                <a:solidFill>
                  <a:schemeClr val="accent6">
                    <a:lumMod val="75000"/>
                  </a:schemeClr>
                </a:solidFill>
                <a:latin typeface="Century Gothic" pitchFamily="34" charset="0"/>
                <a:hlinkClick r:id="rId6" action="ppaction://hlinksldjump"/>
              </a:rPr>
              <a:t> (chileno)</a:t>
            </a:r>
            <a:endParaRPr lang="es-CR" sz="2000" dirty="0">
              <a:solidFill>
                <a:schemeClr val="accent6">
                  <a:lumMod val="75000"/>
                </a:schemeClr>
              </a:solidFill>
              <a:latin typeface="Century Gothic" pitchFamily="34" charset="0"/>
            </a:endParaRPr>
          </a:p>
          <a:p>
            <a:pPr fontAlgn="auto">
              <a:lnSpc>
                <a:spcPct val="90000"/>
              </a:lnSpc>
              <a:spcBef>
                <a:spcPts val="0"/>
              </a:spcBef>
              <a:spcAft>
                <a:spcPts val="0"/>
              </a:spcAft>
              <a:defRPr/>
            </a:pPr>
            <a:endParaRPr lang="es-CR" sz="2000" dirty="0">
              <a:solidFill>
                <a:schemeClr val="accent6">
                  <a:lumMod val="75000"/>
                </a:schemeClr>
              </a:solidFill>
              <a:latin typeface="Century Gothic" pitchFamily="34" charset="0"/>
            </a:endParaRPr>
          </a:p>
          <a:p>
            <a:pPr fontAlgn="auto">
              <a:lnSpc>
                <a:spcPct val="90000"/>
              </a:lnSpc>
              <a:spcBef>
                <a:spcPts val="0"/>
              </a:spcBef>
              <a:spcAft>
                <a:spcPts val="0"/>
              </a:spcAft>
              <a:defRPr/>
            </a:pPr>
            <a:r>
              <a:rPr lang="es-CR" sz="2000" dirty="0">
                <a:solidFill>
                  <a:schemeClr val="accent6">
                    <a:lumMod val="75000"/>
                  </a:schemeClr>
                </a:solidFill>
                <a:latin typeface="Century Gothic" pitchFamily="34" charset="0"/>
              </a:rPr>
              <a:t>        2.2.4</a:t>
            </a:r>
            <a:r>
              <a:rPr lang="es-CR" sz="2000" dirty="0">
                <a:solidFill>
                  <a:schemeClr val="accent6">
                    <a:lumMod val="75000"/>
                  </a:schemeClr>
                </a:solidFill>
                <a:latin typeface="Century Gothic" pitchFamily="34" charset="0"/>
                <a:hlinkClick r:id="rId7" action="ppaction://hlinksldjump"/>
              </a:rPr>
              <a:t>Alfredo Bryce Echeñique (peruano)</a:t>
            </a:r>
            <a:endParaRPr lang="es-CR" sz="2000" dirty="0">
              <a:solidFill>
                <a:schemeClr val="accent6">
                  <a:lumMod val="75000"/>
                </a:schemeClr>
              </a:solidFill>
              <a:latin typeface="Century Gothic" pitchFamily="34" charset="0"/>
            </a:endParaRPr>
          </a:p>
          <a:p>
            <a:pPr fontAlgn="auto">
              <a:lnSpc>
                <a:spcPct val="90000"/>
              </a:lnSpc>
              <a:spcBef>
                <a:spcPts val="0"/>
              </a:spcBef>
              <a:spcAft>
                <a:spcPts val="0"/>
              </a:spcAft>
              <a:defRPr/>
            </a:pPr>
            <a:endParaRPr lang="es-CR" sz="2000" dirty="0">
              <a:solidFill>
                <a:schemeClr val="accent6">
                  <a:lumMod val="75000"/>
                </a:schemeClr>
              </a:solidFill>
              <a:latin typeface="Century Gothic" pitchFamily="34" charset="0"/>
            </a:endParaRPr>
          </a:p>
          <a:p>
            <a:pPr fontAlgn="auto">
              <a:lnSpc>
                <a:spcPct val="90000"/>
              </a:lnSpc>
              <a:spcBef>
                <a:spcPts val="0"/>
              </a:spcBef>
              <a:spcAft>
                <a:spcPts val="0"/>
              </a:spcAft>
              <a:defRPr/>
            </a:pPr>
            <a:r>
              <a:rPr lang="es-CR" sz="2000" dirty="0">
                <a:solidFill>
                  <a:schemeClr val="accent6">
                    <a:lumMod val="75000"/>
                  </a:schemeClr>
                </a:solidFill>
                <a:latin typeface="Century Gothic" pitchFamily="34" charset="0"/>
              </a:rPr>
              <a:t> 3 </a:t>
            </a:r>
            <a:r>
              <a:rPr lang="es-CR" sz="2000" dirty="0">
                <a:solidFill>
                  <a:schemeClr val="accent6">
                    <a:lumMod val="75000"/>
                  </a:schemeClr>
                </a:solidFill>
                <a:latin typeface="Century Gothic" pitchFamily="34" charset="0"/>
                <a:hlinkClick r:id="rId8" action="ppaction://hlinksldjump"/>
              </a:rPr>
              <a:t>conclusiones</a:t>
            </a:r>
            <a:endParaRPr lang="es-CR" sz="2000" dirty="0">
              <a:solidFill>
                <a:schemeClr val="accent6">
                  <a:lumMod val="75000"/>
                </a:schemeClr>
              </a:solidFill>
              <a:latin typeface="Century Gothic" pitchFamily="34" charset="0"/>
            </a:endParaRPr>
          </a:p>
          <a:p>
            <a:pPr fontAlgn="auto">
              <a:lnSpc>
                <a:spcPct val="90000"/>
              </a:lnSpc>
              <a:spcBef>
                <a:spcPts val="0"/>
              </a:spcBef>
              <a:spcAft>
                <a:spcPts val="0"/>
              </a:spcAft>
              <a:defRPr/>
            </a:pPr>
            <a:endParaRPr lang="es-CR" sz="2000" b="1" dirty="0">
              <a:solidFill>
                <a:schemeClr val="accent6">
                  <a:lumMod val="75000"/>
                </a:schemeClr>
              </a:solidFill>
              <a:latin typeface="Century Gothic" pitchFamily="34" charset="0"/>
            </a:endParaRPr>
          </a:p>
          <a:p>
            <a:pPr marL="457200" indent="-457200" fontAlgn="auto">
              <a:lnSpc>
                <a:spcPct val="90000"/>
              </a:lnSpc>
              <a:spcBef>
                <a:spcPts val="0"/>
              </a:spcBef>
              <a:spcAft>
                <a:spcPts val="0"/>
              </a:spcAft>
              <a:defRPr/>
            </a:pPr>
            <a:r>
              <a:rPr lang="es-CR" sz="2000" b="1" dirty="0">
                <a:solidFill>
                  <a:schemeClr val="accent6">
                    <a:lumMod val="75000"/>
                  </a:schemeClr>
                </a:solidFill>
                <a:latin typeface="Century Gothic" pitchFamily="34" charset="0"/>
                <a:hlinkClick r:id="rId9" action="ppaction://hlinksldjump"/>
              </a:rPr>
              <a:t>4      BIBLIOGRAFÍAS Y CYBERGRAFÍAS CONSULTADAS</a:t>
            </a:r>
            <a:endParaRPr lang="es-CR" sz="2000" b="1" dirty="0">
              <a:solidFill>
                <a:schemeClr val="accent6">
                  <a:lumMod val="75000"/>
                </a:schemeClr>
              </a:solidFill>
              <a:latin typeface="Century Gothic" pitchFamily="34" charset="0"/>
            </a:endParaRPr>
          </a:p>
          <a:p>
            <a:pPr marL="457200" indent="-457200" fontAlgn="auto">
              <a:lnSpc>
                <a:spcPct val="90000"/>
              </a:lnSpc>
              <a:spcBef>
                <a:spcPts val="0"/>
              </a:spcBef>
              <a:spcAft>
                <a:spcPts val="0"/>
              </a:spcAft>
              <a:buFontTx/>
              <a:buAutoNum type="arabicPlain" startAt="3"/>
              <a:defRPr/>
            </a:pPr>
            <a:endParaRPr lang="es-CR" sz="2000" b="1" dirty="0">
              <a:solidFill>
                <a:schemeClr val="accent6">
                  <a:lumMod val="75000"/>
                </a:schemeClr>
              </a:solidFill>
              <a:latin typeface="Century Gothic" pitchFamily="34" charset="0"/>
            </a:endParaRPr>
          </a:p>
          <a:p>
            <a:pPr marL="457200" indent="-457200" fontAlgn="auto">
              <a:lnSpc>
                <a:spcPct val="90000"/>
              </a:lnSpc>
              <a:spcBef>
                <a:spcPts val="0"/>
              </a:spcBef>
              <a:spcAft>
                <a:spcPts val="0"/>
              </a:spcAft>
              <a:defRPr/>
            </a:pPr>
            <a:r>
              <a:rPr lang="es-CR" sz="2000" b="1" dirty="0">
                <a:solidFill>
                  <a:schemeClr val="accent6">
                    <a:lumMod val="75000"/>
                  </a:schemeClr>
                </a:solidFill>
                <a:latin typeface="Century Gothic" pitchFamily="34" charset="0"/>
                <a:hlinkClick r:id="rId10" action="ppaction://hlinksldjump"/>
              </a:rPr>
              <a:t>5 CRÉDITOS</a:t>
            </a:r>
            <a:endParaRPr lang="es-ES" sz="2000" b="1" dirty="0">
              <a:solidFill>
                <a:schemeClr val="accent6">
                  <a:lumMod val="75000"/>
                </a:schemeClr>
              </a:solidFill>
              <a:latin typeface="Century Gothic" pitchFamily="34" charset="0"/>
            </a:endParaRPr>
          </a:p>
          <a:p>
            <a:pPr fontAlgn="auto">
              <a:lnSpc>
                <a:spcPct val="90000"/>
              </a:lnSpc>
              <a:spcBef>
                <a:spcPts val="0"/>
              </a:spcBef>
              <a:spcAft>
                <a:spcPts val="0"/>
              </a:spcAft>
              <a:defRPr/>
            </a:pPr>
            <a:endParaRPr lang="es-CR" sz="2000" dirty="0">
              <a:solidFill>
                <a:schemeClr val="accent6">
                  <a:lumMod val="75000"/>
                </a:schemeClr>
              </a:solidFill>
              <a:latin typeface="Century Gothic" pitchFamily="34" charset="0"/>
            </a:endParaRPr>
          </a:p>
          <a:p>
            <a:pPr fontAlgn="auto">
              <a:lnSpc>
                <a:spcPct val="90000"/>
              </a:lnSpc>
              <a:spcBef>
                <a:spcPts val="0"/>
              </a:spcBef>
              <a:spcAft>
                <a:spcPts val="0"/>
              </a:spcAft>
              <a:defRPr/>
            </a:pPr>
            <a:endParaRPr lang="es-CR" sz="2000" dirty="0">
              <a:solidFill>
                <a:schemeClr val="accent6">
                  <a:lumMod val="75000"/>
                </a:schemeClr>
              </a:solidFill>
              <a:latin typeface="Century Gothic" pitchFamily="34" charset="0"/>
            </a:endParaRPr>
          </a:p>
          <a:p>
            <a:pPr fontAlgn="auto">
              <a:lnSpc>
                <a:spcPct val="90000"/>
              </a:lnSpc>
              <a:spcBef>
                <a:spcPts val="0"/>
              </a:spcBef>
              <a:spcAft>
                <a:spcPts val="0"/>
              </a:spcAft>
              <a:defRPr/>
            </a:pPr>
            <a:endParaRPr lang="es-ES" sz="2000" dirty="0">
              <a:solidFill>
                <a:schemeClr val="accent6">
                  <a:lumMod val="75000"/>
                </a:schemeClr>
              </a:solidFill>
              <a:latin typeface="Century Gothic" pitchFamily="34" charset="0"/>
            </a:endParaRPr>
          </a:p>
          <a:p>
            <a:pPr fontAlgn="auto">
              <a:lnSpc>
                <a:spcPct val="90000"/>
              </a:lnSpc>
              <a:spcBef>
                <a:spcPts val="0"/>
              </a:spcBef>
              <a:spcAft>
                <a:spcPts val="0"/>
              </a:spcAft>
              <a:defRPr/>
            </a:pPr>
            <a:endParaRPr lang="es-CR" dirty="0">
              <a:solidFill>
                <a:schemeClr val="accent6">
                  <a:lumMod val="75000"/>
                </a:schemeClr>
              </a:solidFill>
              <a:latin typeface="Century Gothic" pitchFamily="34" charset="0"/>
            </a:endParaRPr>
          </a:p>
          <a:p>
            <a:pPr fontAlgn="auto">
              <a:lnSpc>
                <a:spcPct val="90000"/>
              </a:lnSpc>
              <a:spcBef>
                <a:spcPts val="0"/>
              </a:spcBef>
              <a:spcAft>
                <a:spcPts val="0"/>
              </a:spcAft>
              <a:defRPr/>
            </a:pPr>
            <a:r>
              <a:rPr lang="es-CR" dirty="0">
                <a:solidFill>
                  <a:schemeClr val="accent6">
                    <a:lumMod val="75000"/>
                  </a:schemeClr>
                </a:solidFill>
                <a:latin typeface="Century Gothic" pitchFamily="34" charset="0"/>
              </a:rPr>
              <a:t>        </a:t>
            </a:r>
          </a:p>
          <a:p>
            <a:pPr fontAlgn="auto">
              <a:spcBef>
                <a:spcPts val="0"/>
              </a:spcBef>
              <a:spcAft>
                <a:spcPts val="0"/>
              </a:spcAft>
              <a:defRPr/>
            </a:pPr>
            <a:endParaRPr lang="es-ES" dirty="0">
              <a:latin typeface="+mn-lt"/>
            </a:endParaRPr>
          </a:p>
        </p:txBody>
      </p:sp>
      <p:pic>
        <p:nvPicPr>
          <p:cNvPr id="56324" name="Picture 12" descr="flecha_derecha-bluarrow.gif"/>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7786688" y="6018213"/>
            <a:ext cx="1119187"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5" name="Picture 12" descr="flecha_derecha-bluarrow.gif">
            <a:hlinkClick r:id="rId12" action="ppaction://hlinksldjump"/>
          </p:cNvPr>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rot="10800000">
            <a:off x="-55563" y="6021388"/>
            <a:ext cx="936626"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6" name="Picture 4" descr="http://thumbs.dreamstime.com/thumb_177/1187717742owd25i.jpg"/>
          <p:cNvPicPr>
            <a:picLocks noChangeAspect="1" noChangeArrowheads="1"/>
          </p:cNvPicPr>
          <p:nvPr/>
        </p:nvPicPr>
        <p:blipFill>
          <a:blip r:embed="rId13">
            <a:extLst>
              <a:ext uri="{28A0092B-C50C-407E-A947-70E740481C1C}">
                <a14:useLocalDpi xmlns:a14="http://schemas.microsoft.com/office/drawing/2010/main" val="0"/>
              </a:ext>
            </a:extLst>
          </a:blip>
          <a:srcRect l="7500" r="12498"/>
          <a:stretch>
            <a:fillRect/>
          </a:stretch>
        </p:blipFill>
        <p:spPr bwMode="auto">
          <a:xfrm>
            <a:off x="7500938" y="285750"/>
            <a:ext cx="1314450" cy="16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6 CuadroTexto"/>
          <p:cNvSpPr txBox="1"/>
          <p:nvPr/>
        </p:nvSpPr>
        <p:spPr>
          <a:xfrm>
            <a:off x="928688" y="6286500"/>
            <a:ext cx="1071562" cy="369888"/>
          </a:xfrm>
          <a:prstGeom prst="rect">
            <a:avLst/>
          </a:prstGeom>
        </p:spPr>
        <p:style>
          <a:lnRef idx="3">
            <a:schemeClr val="lt1"/>
          </a:lnRef>
          <a:fillRef idx="1">
            <a:schemeClr val="accent6"/>
          </a:fillRef>
          <a:effectRef idx="1">
            <a:schemeClr val="accent6"/>
          </a:effectRef>
          <a:fontRef idx="minor">
            <a:schemeClr val="lt1"/>
          </a:fontRef>
        </p:style>
        <p:txBody>
          <a:bodyPr>
            <a:spAutoFit/>
          </a:bodyPr>
          <a:lstStyle/>
          <a:p>
            <a:pPr>
              <a:defRPr/>
            </a:pPr>
            <a:r>
              <a:rPr lang="es-ES" dirty="0">
                <a:latin typeface="Berlin Sans FB Demi" pitchFamily="34" charset="0"/>
              </a:rPr>
              <a:t>anterior</a:t>
            </a:r>
          </a:p>
        </p:txBody>
      </p:sp>
      <p:sp>
        <p:nvSpPr>
          <p:cNvPr id="8" name="7 CuadroTexto"/>
          <p:cNvSpPr txBox="1"/>
          <p:nvPr/>
        </p:nvSpPr>
        <p:spPr>
          <a:xfrm>
            <a:off x="6643688" y="6286500"/>
            <a:ext cx="1214437" cy="369888"/>
          </a:xfrm>
          <a:prstGeom prst="rect">
            <a:avLst/>
          </a:prstGeom>
        </p:spPr>
        <p:style>
          <a:lnRef idx="3">
            <a:schemeClr val="lt1"/>
          </a:lnRef>
          <a:fillRef idx="1">
            <a:schemeClr val="accent6"/>
          </a:fillRef>
          <a:effectRef idx="1">
            <a:schemeClr val="accent6"/>
          </a:effectRef>
          <a:fontRef idx="minor">
            <a:schemeClr val="lt1"/>
          </a:fontRef>
        </p:style>
        <p:txBody>
          <a:bodyPr>
            <a:spAutoFit/>
          </a:bodyPr>
          <a:lstStyle/>
          <a:p>
            <a:pPr>
              <a:defRPr/>
            </a:pPr>
            <a:r>
              <a:rPr lang="es-ES" dirty="0">
                <a:latin typeface="Berlin Sans FB Demi" pitchFamily="34" charset="0"/>
              </a:rPr>
              <a:t>siguiente</a:t>
            </a:r>
          </a:p>
        </p:txBody>
      </p:sp>
    </p:spTree>
  </p:cSld>
  <p:clrMapOvr>
    <a:masterClrMapping/>
  </p:clrMapOvr>
  <p:transition>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http://www.gnome-look.org/CONTENT/content-files/73264-wallpaper.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3 Rectángulo"/>
          <p:cNvSpPr/>
          <p:nvPr/>
        </p:nvSpPr>
        <p:spPr>
          <a:xfrm>
            <a:off x="-428660" y="285728"/>
            <a:ext cx="8104442" cy="1754326"/>
          </a:xfrm>
          <a:prstGeom prst="rect">
            <a:avLst/>
          </a:prstGeom>
          <a:noFill/>
        </p:spPr>
        <p:txBody>
          <a:bodyPr>
            <a:spAutoFit/>
          </a:bodyPr>
          <a:lstStyle/>
          <a:p>
            <a:pPr algn="ctr" fontAlgn="auto">
              <a:spcBef>
                <a:spcPts val="0"/>
              </a:spcBef>
              <a:spcAft>
                <a:spcPts val="0"/>
              </a:spcAft>
              <a:defRPr/>
            </a:pPr>
            <a:r>
              <a:rPr lang="es-E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3">
                      <a:satMod val="175000"/>
                      <a:alpha val="40000"/>
                    </a:schemeClr>
                  </a:glow>
                  <a:reflection blurRad="12700" stA="28000" endPos="45000" dist="1000" dir="5400000" sy="-100000" algn="bl" rotWithShape="0"/>
                </a:effectLst>
                <a:latin typeface="+mn-lt"/>
              </a:rPr>
              <a:t>¿qué es el boom latinoamericano?</a:t>
            </a:r>
          </a:p>
        </p:txBody>
      </p:sp>
      <p:graphicFrame>
        <p:nvGraphicFramePr>
          <p:cNvPr id="7" name="6 Diagrama"/>
          <p:cNvGraphicFramePr/>
          <p:nvPr/>
        </p:nvGraphicFramePr>
        <p:xfrm>
          <a:off x="214282" y="2000240"/>
          <a:ext cx="7215206" cy="464347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9" name="que 2047.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214313" y="357188"/>
            <a:ext cx="59055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0" name="Picture 8" descr="libro.gif (13064 bytes)"/>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7516813" y="214313"/>
            <a:ext cx="1436687" cy="107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7 CuadroTexto"/>
          <p:cNvSpPr txBox="1"/>
          <p:nvPr/>
        </p:nvSpPr>
        <p:spPr>
          <a:xfrm>
            <a:off x="3571875" y="5857875"/>
            <a:ext cx="5286375" cy="646113"/>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defRPr/>
            </a:pPr>
            <a:r>
              <a:rPr lang="es-ES" dirty="0">
                <a:hlinkClick r:id="rId13"/>
              </a:rPr>
              <a:t>http://www.youtube.com/watch?v=IRArz-lpbX0</a:t>
            </a:r>
            <a:endParaRPr lang="es-ES" dirty="0"/>
          </a:p>
          <a:p>
            <a:pPr>
              <a:defRPr/>
            </a:pPr>
            <a:endParaRPr lang="es-ES" dirty="0"/>
          </a:p>
        </p:txBody>
      </p:sp>
      <p:pic>
        <p:nvPicPr>
          <p:cNvPr id="57352" name="Picture 4" descr="teoir.gif (1214 bytes)">
            <a:hlinkClick r:id="rId14" action="ppaction://hlinksldjump"/>
          </p:cNvPr>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142875" y="2071688"/>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AMENO.mp3">
            <a:hlinkClick r:id="" action="ppaction://media"/>
          </p:cNvPr>
          <p:cNvPicPr>
            <a:picLocks noRot="1" noChangeAspect="1"/>
          </p:cNvPicPr>
          <p:nvPr>
            <a:audioFile r:link="rId3"/>
          </p:nvPr>
        </p:nvPicPr>
        <p:blipFill>
          <a:blip r:embed="rId16">
            <a:extLst>
              <a:ext uri="{28A0092B-C50C-407E-A947-70E740481C1C}">
                <a14:useLocalDpi xmlns:a14="http://schemas.microsoft.com/office/drawing/2010/main" val="0"/>
              </a:ext>
            </a:extLst>
          </a:blip>
          <a:srcRect/>
          <a:stretch>
            <a:fillRect/>
          </a:stretch>
        </p:blipFill>
        <p:spPr bwMode="auto">
          <a:xfrm>
            <a:off x="7572375" y="21431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4" name="Picture 11" descr="tdd.gif (5691 bytes)"/>
          <p:cNvPicPr>
            <a:picLocks noChangeAspect="1" noChangeArrowheads="1" noCrop="1"/>
          </p:cNvPicPr>
          <p:nvPr/>
        </p:nvPicPr>
        <p:blipFill>
          <a:blip r:embed="rId17">
            <a:extLst>
              <a:ext uri="{28A0092B-C50C-407E-A947-70E740481C1C}">
                <a14:useLocalDpi xmlns:a14="http://schemas.microsoft.com/office/drawing/2010/main" val="0"/>
              </a:ext>
            </a:extLst>
          </a:blip>
          <a:srcRect/>
          <a:stretch>
            <a:fillRect/>
          </a:stretch>
        </p:blipFill>
        <p:spPr bwMode="auto">
          <a:xfrm>
            <a:off x="8715375" y="6238875"/>
            <a:ext cx="42862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5" name="12 CuadroTexto"/>
          <p:cNvSpPr txBox="1">
            <a:spLocks noChangeArrowheads="1"/>
          </p:cNvSpPr>
          <p:nvPr/>
        </p:nvSpPr>
        <p:spPr bwMode="auto">
          <a:xfrm>
            <a:off x="785813" y="2143125"/>
            <a:ext cx="1285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sz="1400">
                <a:solidFill>
                  <a:schemeClr val="bg1"/>
                </a:solidFill>
                <a:latin typeface="Berlin Sans FB Demi" pitchFamily="34" charset="0"/>
              </a:rPr>
              <a:t>Menú principal</a:t>
            </a:r>
          </a:p>
        </p:txBody>
      </p:sp>
      <p:sp>
        <p:nvSpPr>
          <p:cNvPr id="57356" name="13 CuadroTexto"/>
          <p:cNvSpPr txBox="1">
            <a:spLocks noChangeArrowheads="1"/>
          </p:cNvSpPr>
          <p:nvPr/>
        </p:nvSpPr>
        <p:spPr bwMode="auto">
          <a:xfrm>
            <a:off x="3714750" y="6215063"/>
            <a:ext cx="4572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a:latin typeface="Berlin Sans FB Demi" pitchFamily="34" charset="0"/>
              </a:rPr>
              <a:t>Clik para ver el video</a:t>
            </a:r>
          </a:p>
        </p:txBody>
      </p:sp>
      <p:sp>
        <p:nvSpPr>
          <p:cNvPr id="57357" name="14 CuadroTexto"/>
          <p:cNvSpPr txBox="1">
            <a:spLocks noChangeArrowheads="1"/>
          </p:cNvSpPr>
          <p:nvPr/>
        </p:nvSpPr>
        <p:spPr bwMode="auto">
          <a:xfrm>
            <a:off x="214313" y="0"/>
            <a:ext cx="50720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sz="1600">
                <a:solidFill>
                  <a:srgbClr val="00B0F0"/>
                </a:solidFill>
                <a:latin typeface="Berlin Sans FB Demi" pitchFamily="34" charset="0"/>
              </a:rPr>
              <a:t>Haz clic sobre este ícono para reproducir su sonido</a:t>
            </a:r>
          </a:p>
        </p:txBody>
      </p:sp>
      <p:cxnSp>
        <p:nvCxnSpPr>
          <p:cNvPr id="17" name="16 Conector curvado"/>
          <p:cNvCxnSpPr>
            <a:endCxn id="9" idx="3"/>
          </p:cNvCxnSpPr>
          <p:nvPr/>
        </p:nvCxnSpPr>
        <p:spPr>
          <a:xfrm rot="5400000">
            <a:off x="754856" y="335757"/>
            <a:ext cx="366713" cy="266700"/>
          </a:xfrm>
          <a:prstGeom prst="curvedConnector2">
            <a:avLst/>
          </a:prstGeom>
          <a:ln>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9"/>
                    </p:tgtEl>
                  </p:cond>
                </p:stCondLst>
                <p:endSync evt="end" delay="0">
                  <p:rtn val="all"/>
                </p:endSync>
                <p:childTnLst>
                  <p:par>
                    <p:cTn id="12" fill="hold" nodeType="clickPar">
                      <p:stCondLst>
                        <p:cond delay="0"/>
                      </p:stCondLst>
                      <p:childTnLst>
                        <p:par>
                          <p:cTn id="13" fill="hold" nodeType="withGroup">
                            <p:stCondLst>
                              <p:cond delay="0"/>
                            </p:stCondLst>
                            <p:childTnLst>
                              <p:par>
                                <p:cTn id="14" presetID="1" presetClass="mediacall" presetSubtype="0" fill="hold" nodeType="clickEffect">
                                  <p:stCondLst>
                                    <p:cond delay="0"/>
                                  </p:stCondLst>
                                  <p:childTnLst>
                                    <p:cmd type="call" cmd="playFrom(0.0)">
                                      <p:cBhvr>
                                        <p:cTn id="15" dur="24385" fill="hold"/>
                                        <p:tgtEl>
                                          <p:spTgt spid="9"/>
                                        </p:tgtEl>
                                      </p:cBhvr>
                                    </p:cmd>
                                  </p:childTnLst>
                                </p:cTn>
                              </p:par>
                            </p:childTnLst>
                          </p:cTn>
                        </p:par>
                      </p:childTnLst>
                    </p:cTn>
                  </p:par>
                </p:childTnLst>
              </p:cTn>
              <p:nextCondLst>
                <p:cond evt="onClick" delay="0">
                  <p:tgtEl>
                    <p:spTgt spid="9"/>
                  </p:tgtEl>
                </p:cond>
              </p:nextCondLst>
            </p:seq>
            <p:audio>
              <p:cMediaNode>
                <p:cTn id="16"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audio>
              <p:cMediaNode vol="13000" numSld="5" showWhenStopped="0">
                <p:cTn id="17" fill="hold" display="0">
                  <p:stCondLst>
                    <p:cond delay="indefinite"/>
                  </p:stCondLst>
                  <p:endCondLst>
                    <p:cond evt="onPrev" delay="0">
                      <p:tgtEl>
                        <p:sldTgt/>
                      </p:tgtEl>
                    </p:cond>
                    <p:cond evt="onStopAudio" delay="0">
                      <p:tgtEl>
                        <p:sldTgt/>
                      </p:tgtEl>
                    </p:cond>
                  </p:endCondLst>
                </p:cTn>
                <p:tgtEl>
                  <p:spTgt spid="11"/>
                </p:tgtEl>
              </p:cMediaNode>
            </p:audio>
          </p:childTnLst>
        </p:cTn>
      </p:par>
    </p:tnLst>
    <p:bldLst>
      <p:bldGraphic spid="7"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fontAlgn="auto" hangingPunct="1">
              <a:spcAft>
                <a:spcPts val="0"/>
              </a:spcAft>
              <a:defRPr/>
            </a:pPr>
            <a:endParaRPr lang="es-ES"/>
          </a:p>
        </p:txBody>
      </p:sp>
      <p:pic>
        <p:nvPicPr>
          <p:cNvPr id="58371" name="Picture 2" descr="http://www.el-buskador.com/galeria/data/media/49/Wallpapers_pink.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3 Rectángulo"/>
          <p:cNvSpPr/>
          <p:nvPr/>
        </p:nvSpPr>
        <p:spPr>
          <a:xfrm>
            <a:off x="1213624" y="214290"/>
            <a:ext cx="7930376" cy="954107"/>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auto">
              <a:spcBef>
                <a:spcPts val="0"/>
              </a:spcBef>
              <a:spcAft>
                <a:spcPts val="0"/>
              </a:spcAft>
              <a:defRPr/>
            </a:pPr>
            <a:r>
              <a:rPr lang="es-ES" sz="2800" b="1" dirty="0">
                <a:ln/>
                <a:solidFill>
                  <a:schemeClr val="accent3"/>
                </a:solidFill>
              </a:rPr>
              <a:t>CARACTERISTICAS PRINCIPALES DEL </a:t>
            </a:r>
          </a:p>
          <a:p>
            <a:pPr algn="ctr" fontAlgn="auto">
              <a:spcBef>
                <a:spcPts val="0"/>
              </a:spcBef>
              <a:spcAft>
                <a:spcPts val="0"/>
              </a:spcAft>
              <a:defRPr/>
            </a:pPr>
            <a:r>
              <a:rPr lang="es-ES" sz="2800" b="1" dirty="0">
                <a:ln/>
                <a:solidFill>
                  <a:schemeClr val="accent3"/>
                </a:solidFill>
              </a:rPr>
              <a:t>BOOM LATINOAMERICANO</a:t>
            </a:r>
          </a:p>
        </p:txBody>
      </p:sp>
      <p:sp>
        <p:nvSpPr>
          <p:cNvPr id="5" name="4 Rectángulo"/>
          <p:cNvSpPr/>
          <p:nvPr/>
        </p:nvSpPr>
        <p:spPr>
          <a:xfrm>
            <a:off x="500063" y="6143625"/>
            <a:ext cx="8001000" cy="461963"/>
          </a:xfrm>
          <a:prstGeom prst="rect">
            <a:avLst/>
          </a:prstGeom>
        </p:spPr>
        <p:style>
          <a:lnRef idx="3">
            <a:schemeClr val="lt1"/>
          </a:lnRef>
          <a:fillRef idx="1">
            <a:schemeClr val="accent1"/>
          </a:fillRef>
          <a:effectRef idx="1">
            <a:schemeClr val="accent1"/>
          </a:effectRef>
          <a:fontRef idx="minor">
            <a:schemeClr val="lt1"/>
          </a:fontRef>
        </p:style>
        <p:txBody>
          <a:bodyPr>
            <a:spAutoFit/>
          </a:bodyPr>
          <a:lstStyle/>
          <a:p>
            <a:pPr fontAlgn="auto">
              <a:spcBef>
                <a:spcPts val="0"/>
              </a:spcBef>
              <a:spcAft>
                <a:spcPts val="0"/>
              </a:spcAft>
              <a:defRPr/>
            </a:pPr>
            <a:r>
              <a:rPr lang="es-ES" sz="2400" dirty="0">
                <a:hlinkClick r:id="rId7"/>
              </a:rPr>
              <a:t>http://www.youtube.com/watch?v=u7z9O8HSpc8</a:t>
            </a:r>
            <a:endParaRPr lang="es-ES" sz="2400" dirty="0"/>
          </a:p>
        </p:txBody>
      </p:sp>
      <p:pic>
        <p:nvPicPr>
          <p:cNvPr id="58374" name="Picture 6" descr="http://www.elorienta.com/iesdistrictemaritim/images/dudas-profesor.gif"/>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0" y="785813"/>
            <a:ext cx="1609725"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6 Flecha derecha"/>
          <p:cNvSpPr/>
          <p:nvPr/>
        </p:nvSpPr>
        <p:spPr>
          <a:xfrm>
            <a:off x="428625" y="4357688"/>
            <a:ext cx="5572125" cy="13573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CR" sz="3200" dirty="0">
                <a:solidFill>
                  <a:schemeClr val="bg1"/>
                </a:solidFill>
                <a:latin typeface="Algerian" pitchFamily="82" charset="0"/>
                <a:hlinkClick r:id="rId9"/>
              </a:rPr>
              <a:t>El tema cubano</a:t>
            </a:r>
            <a:r>
              <a:rPr lang="es-CR" dirty="0">
                <a:solidFill>
                  <a:schemeClr val="accent2"/>
                </a:solidFill>
              </a:rPr>
              <a:t>.</a:t>
            </a:r>
          </a:p>
          <a:p>
            <a:pPr algn="ctr" fontAlgn="auto">
              <a:spcBef>
                <a:spcPts val="0"/>
              </a:spcBef>
              <a:spcAft>
                <a:spcPts val="0"/>
              </a:spcAft>
              <a:defRPr/>
            </a:pPr>
            <a:endParaRPr lang="es-ES" dirty="0"/>
          </a:p>
        </p:txBody>
      </p:sp>
      <p:pic>
        <p:nvPicPr>
          <p:cNvPr id="58376" name="Picture 2" descr="http://sercompetitivos.com/Blog/wp-content/uploads/2009/04/cuba.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00813" y="1285875"/>
            <a:ext cx="2143125" cy="270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cuba2062.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rcRect/>
          <a:stretch>
            <a:fillRect/>
          </a:stretch>
        </p:blipFill>
        <p:spPr bwMode="auto">
          <a:xfrm>
            <a:off x="500063" y="2928938"/>
            <a:ext cx="8572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8" name="Picture 4" descr="teoir.gif (1214 bytes)">
            <a:hlinkClick r:id="rId12" action="ppaction://hlinksldjump"/>
          </p:cNvPr>
          <p:cNvPicPr>
            <a:picLocks noChangeAspect="1" noChangeArrowheads="1" noCrop="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9" name="Picture 11" descr="tdd.gif (5691 bytes)">
            <a:hlinkClick r:id="rId14" action="ppaction://hlinksldjump"/>
          </p:cNvPr>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8715375" y="6238875"/>
            <a:ext cx="42862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80" name="Picture 11" descr="tdd.gif (5691 bytes)">
            <a:hlinkClick r:id="rId16" action="ppaction://hlinksldjump"/>
          </p:cNvPr>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rot="10800000">
            <a:off x="0" y="6143625"/>
            <a:ext cx="42862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81" name="12 Rectángulo"/>
          <p:cNvSpPr>
            <a:spLocks noChangeArrowheads="1"/>
          </p:cNvSpPr>
          <p:nvPr/>
        </p:nvSpPr>
        <p:spPr bwMode="auto">
          <a:xfrm>
            <a:off x="1643063" y="5857875"/>
            <a:ext cx="23891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s-ES">
                <a:latin typeface="Berlin Sans FB Demi" pitchFamily="34" charset="0"/>
              </a:rPr>
              <a:t>Clik para ver el video</a:t>
            </a:r>
          </a:p>
        </p:txBody>
      </p:sp>
      <p:sp>
        <p:nvSpPr>
          <p:cNvPr id="58382" name="13 CuadroTexto"/>
          <p:cNvSpPr txBox="1">
            <a:spLocks noChangeArrowheads="1"/>
          </p:cNvSpPr>
          <p:nvPr/>
        </p:nvSpPr>
        <p:spPr bwMode="auto">
          <a:xfrm>
            <a:off x="1428750" y="5000625"/>
            <a:ext cx="35718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a:latin typeface="Berlin Sans FB Demi" pitchFamily="34" charset="0"/>
              </a:rPr>
              <a:t>Abrir  hipervínculo</a:t>
            </a:r>
          </a:p>
        </p:txBody>
      </p:sp>
      <p:pic>
        <p:nvPicPr>
          <p:cNvPr id="15" name="Soni2062.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7">
            <a:extLst>
              <a:ext uri="{28A0092B-C50C-407E-A947-70E740481C1C}">
                <a14:useLocalDpi xmlns:a14="http://schemas.microsoft.com/office/drawing/2010/main" val="0"/>
              </a:ext>
            </a:extLst>
          </a:blip>
          <a:srcRect/>
          <a:stretch>
            <a:fillRect/>
          </a:stretch>
        </p:blipFill>
        <p:spPr bwMode="auto">
          <a:xfrm>
            <a:off x="8286750" y="642938"/>
            <a:ext cx="5810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lus/>
  </p:transition>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24355" fill="hold"/>
                                        <p:tgtEl>
                                          <p:spTgt spid="10"/>
                                        </p:tgtEl>
                                      </p:cBhvr>
                                    </p:cmd>
                                  </p:childTnLst>
                                </p:cTn>
                              </p:par>
                            </p:childTnLst>
                          </p:cTn>
                        </p:par>
                      </p:childTnLst>
                    </p:cTn>
                  </p:par>
                </p:childTnLst>
              </p:cTn>
              <p:nextCondLst>
                <p:cond evt="onClick" delay="0">
                  <p:tgtEl>
                    <p:spTgt spid="10"/>
                  </p:tgtEl>
                </p:cond>
              </p:nextCondLst>
            </p:seq>
            <p:audio>
              <p:cMediaNode vol="10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seq concurrent="1" nextAc="seek">
              <p:cTn id="8" restart="whenNotActive" fill="hold" evtFilter="cancelBubble" nodeType="interactiveSeq">
                <p:stCondLst>
                  <p:cond evt="onClick" delay="0">
                    <p:tgtEl>
                      <p:spTgt spid="1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1" presetClass="mediacall" presetSubtype="0" fill="hold" nodeType="clickEffect">
                                  <p:stCondLst>
                                    <p:cond delay="0"/>
                                  </p:stCondLst>
                                  <p:childTnLst>
                                    <p:cmd type="call" cmd="playFrom(0.0)">
                                      <p:cBhvr>
                                        <p:cTn id="12" dur="47024" fill="hold"/>
                                        <p:tgtEl>
                                          <p:spTgt spid="15"/>
                                        </p:tgtEl>
                                      </p:cBhvr>
                                    </p:cmd>
                                  </p:childTnLst>
                                </p:cTn>
                              </p:par>
                            </p:childTnLst>
                          </p:cTn>
                        </p:par>
                      </p:childTnLst>
                    </p:cTn>
                  </p:par>
                </p:childTnLst>
              </p:cTn>
              <p:nextCondLst>
                <p:cond evt="onClick" delay="0">
                  <p:tgtEl>
                    <p:spTgt spid="15"/>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http://media.smashingmagazine.com/cdn_smash/images/wallpapers-two/amazing-wallpaper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3 Rectángulo"/>
          <p:cNvSpPr/>
          <p:nvPr/>
        </p:nvSpPr>
        <p:spPr>
          <a:xfrm>
            <a:off x="642910" y="285728"/>
            <a:ext cx="7773282" cy="92333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s-E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urier New" pitchFamily="49" charset="0"/>
                <a:cs typeface="Courier New" pitchFamily="49" charset="0"/>
                <a:hlinkClick r:id="rId3" action="ppaction://hlinksldjump"/>
              </a:rPr>
              <a:t>CONTEXTO HISTÓRICO</a:t>
            </a:r>
            <a:endParaRPr lang="es-E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urier New" pitchFamily="49" charset="0"/>
              <a:cs typeface="Courier New" pitchFamily="49" charset="0"/>
            </a:endParaRPr>
          </a:p>
        </p:txBody>
      </p:sp>
      <p:pic>
        <p:nvPicPr>
          <p:cNvPr id="59396" name="Picture 4" descr="http://www.nuevaalejandria.com/archivos-curriculares/sociales/imagenes/historiado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1825" y="4143375"/>
            <a:ext cx="2162175"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5 Diagrama"/>
          <p:cNvGraphicFramePr/>
          <p:nvPr/>
        </p:nvGraphicFramePr>
        <p:xfrm>
          <a:off x="0" y="2285992"/>
          <a:ext cx="60960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59398" name="Picture 4" descr="http://3.bp.blogspot.com/_zsWIi5WjK0Q/SXNc7qZvryI/AAAAAAAAAw8/JrUi-BFSj2w/s320/el_tiempo.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43500" y="1714500"/>
            <a:ext cx="20002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9" name="Picture 6" descr="flecha-rosa.gif"/>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rot="4150743">
            <a:off x="3663950" y="2992438"/>
            <a:ext cx="1371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0" name="Picture 6" descr="flecha-rosa.gif"/>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rot="4150743">
            <a:off x="4164013" y="4564063"/>
            <a:ext cx="1371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1" name="Picture 8" descr="ibarramovmargaritaspeq.gif"/>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0" y="6648450"/>
            <a:ext cx="360997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2" name="Picture 8" descr="ibarramovmargaritaspeq.gif"/>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3500438" y="6648450"/>
            <a:ext cx="360997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3" name="Picture 8" descr="ibarramovmargaritaspeq.gif"/>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5534025" y="6648450"/>
            <a:ext cx="360997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4" name="Picture 8" descr="ibarramovmargaritaspeq.gif"/>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360997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5" name="Picture 8" descr="ibarramovmargaritaspeq.gif"/>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3571875" y="0"/>
            <a:ext cx="360997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6" name="Picture 8" descr="ibarramovmargaritaspeq.gif"/>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5534025" y="0"/>
            <a:ext cx="360997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7" name="Picture 4" descr="teoir.gif (1214 bytes)">
            <a:hlinkClick r:id="rId13" action="ppaction://hlinksldjump"/>
          </p:cNvPr>
          <p:cNvPicPr>
            <a:picLocks noChangeAspect="1" noChangeArrowheads="1" noCrop="1"/>
          </p:cNvPicPr>
          <p:nvPr/>
        </p:nvPicPr>
        <p:blipFill>
          <a:blip r:embed="rId14">
            <a:extLst>
              <a:ext uri="{28A0092B-C50C-407E-A947-70E740481C1C}">
                <a14:useLocalDpi xmlns:a14="http://schemas.microsoft.com/office/drawing/2010/main" val="0"/>
              </a:ext>
            </a:extLst>
          </a:blip>
          <a:srcRect/>
          <a:stretch>
            <a:fillRect/>
          </a:stretch>
        </p:blipFill>
        <p:spPr bwMode="auto">
          <a:xfrm>
            <a:off x="8572500" y="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8" name="Picture 11" descr="tdd.gif (5691 bytes)">
            <a:hlinkClick r:id="rId15" action="ppaction://hlinksldjump"/>
          </p:cNvPr>
          <p:cNvPicPr>
            <a:picLocks noChangeAspect="1" noChangeArrowheads="1" noCrop="1"/>
          </p:cNvPicPr>
          <p:nvPr/>
        </p:nvPicPr>
        <p:blipFill>
          <a:blip r:embed="rId16">
            <a:extLst>
              <a:ext uri="{28A0092B-C50C-407E-A947-70E740481C1C}">
                <a14:useLocalDpi xmlns:a14="http://schemas.microsoft.com/office/drawing/2010/main" val="0"/>
              </a:ext>
            </a:extLst>
          </a:blip>
          <a:srcRect/>
          <a:stretch>
            <a:fillRect/>
          </a:stretch>
        </p:blipFill>
        <p:spPr bwMode="auto">
          <a:xfrm>
            <a:off x="8715375" y="6238875"/>
            <a:ext cx="42862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9" name="Picture 11" descr="tdd.gif (5691 bytes)">
            <a:hlinkClick r:id="rId17" action="ppaction://hlinksldjump"/>
          </p:cNvPr>
          <p:cNvPicPr>
            <a:picLocks noChangeAspect="1" noChangeArrowheads="1" noCrop="1"/>
          </p:cNvPicPr>
          <p:nvPr/>
        </p:nvPicPr>
        <p:blipFill>
          <a:blip r:embed="rId16">
            <a:extLst>
              <a:ext uri="{28A0092B-C50C-407E-A947-70E740481C1C}">
                <a14:useLocalDpi xmlns:a14="http://schemas.microsoft.com/office/drawing/2010/main" val="0"/>
              </a:ext>
            </a:extLst>
          </a:blip>
          <a:srcRect/>
          <a:stretch>
            <a:fillRect/>
          </a:stretch>
        </p:blipFill>
        <p:spPr bwMode="auto">
          <a:xfrm rot="10800000">
            <a:off x="214313" y="6072188"/>
            <a:ext cx="42862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450surveybywaymaster14ctg0.jpg"/>
          <p:cNvPicPr>
            <a:picLocks noChangeAspect="1" noChangeArrowheads="1"/>
          </p:cNvPicPr>
          <p:nvPr/>
        </p:nvPicPr>
        <p:blipFill>
          <a:blip r:embed="rId4"/>
          <a:srcRect/>
          <a:stretch>
            <a:fillRect/>
          </a:stretch>
        </p:blipFill>
        <p:spPr bwMode="auto">
          <a:xfrm>
            <a:off x="0" y="0"/>
            <a:ext cx="9144000" cy="6858000"/>
          </a:xfrm>
          <a:prstGeom prst="rect">
            <a:avLst/>
          </a:prstGeom>
        </p:spPr>
        <p:style>
          <a:lnRef idx="1">
            <a:schemeClr val="accent3"/>
          </a:lnRef>
          <a:fillRef idx="2">
            <a:schemeClr val="accent3"/>
          </a:fillRef>
          <a:effectRef idx="1">
            <a:schemeClr val="accent3"/>
          </a:effectRef>
          <a:fontRef idx="minor">
            <a:schemeClr val="dk1"/>
          </a:fontRef>
        </p:style>
      </p:pic>
      <p:sp>
        <p:nvSpPr>
          <p:cNvPr id="4" name="3 Rectángulo"/>
          <p:cNvSpPr/>
          <p:nvPr/>
        </p:nvSpPr>
        <p:spPr>
          <a:xfrm>
            <a:off x="214282" y="0"/>
            <a:ext cx="8113888" cy="923330"/>
          </a:xfrm>
          <a:prstGeom prst="rect">
            <a:avLst/>
          </a:prstGeom>
          <a:noFill/>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auto">
              <a:spcBef>
                <a:spcPts val="0"/>
              </a:spcBef>
              <a:spcAft>
                <a:spcPts val="0"/>
              </a:spcAft>
              <a:defRPr/>
            </a:pPr>
            <a:r>
              <a:rPr lang="es-ES" sz="5400" b="1" dirty="0">
                <a:ln/>
                <a:solidFill>
                  <a:schemeClr val="accent3"/>
                </a:solidFill>
                <a:effectLst>
                  <a:glow rad="228600">
                    <a:schemeClr val="accent2">
                      <a:satMod val="175000"/>
                      <a:alpha val="40000"/>
                    </a:schemeClr>
                  </a:glow>
                </a:effectLst>
                <a:latin typeface="+mn-lt"/>
              </a:rPr>
              <a:t>En relación con otros temas</a:t>
            </a:r>
          </a:p>
        </p:txBody>
      </p:sp>
      <p:sp>
        <p:nvSpPr>
          <p:cNvPr id="5" name="4 Rectángulo"/>
          <p:cNvSpPr/>
          <p:nvPr/>
        </p:nvSpPr>
        <p:spPr>
          <a:xfrm>
            <a:off x="0" y="1285860"/>
            <a:ext cx="4572000" cy="2354491"/>
          </a:xfrm>
          <a:prstGeom prst="rect">
            <a:avLst/>
          </a:prstGeom>
          <a:ln>
            <a:solidFill>
              <a:srgbClr val="0070C0"/>
            </a:solidFill>
          </a:ln>
        </p:spPr>
        <p:txBody>
          <a:bodyPr>
            <a:spAutoFit/>
          </a:bodyPr>
          <a:lstStyle/>
          <a:p>
            <a:pPr algn="ctr" fontAlgn="auto">
              <a:lnSpc>
                <a:spcPct val="150000"/>
              </a:lnSpc>
              <a:spcBef>
                <a:spcPts val="0"/>
              </a:spcBef>
              <a:spcAft>
                <a:spcPts val="0"/>
              </a:spcAft>
              <a:defRPr/>
            </a:pPr>
            <a:r>
              <a:rPr lang="es-ES" b="1" dirty="0">
                <a:solidFill>
                  <a:srgbClr val="FFFF00"/>
                </a:solidFill>
                <a:effectLst>
                  <a:glow rad="228600">
                    <a:schemeClr val="accent4">
                      <a:satMod val="175000"/>
                      <a:alpha val="40000"/>
                    </a:schemeClr>
                  </a:glow>
                </a:effectLst>
                <a:latin typeface="+mn-lt"/>
              </a:rPr>
              <a:t>Realismo mágico</a:t>
            </a:r>
            <a:endParaRPr lang="es-ES" dirty="0">
              <a:effectLst>
                <a:glow rad="228600">
                  <a:schemeClr val="accent4">
                    <a:satMod val="175000"/>
                    <a:alpha val="40000"/>
                  </a:schemeClr>
                </a:glow>
              </a:effectLst>
              <a:latin typeface="+mn-lt"/>
            </a:endParaRPr>
          </a:p>
          <a:p>
            <a:pPr fontAlgn="auto">
              <a:lnSpc>
                <a:spcPct val="150000"/>
              </a:lnSpc>
              <a:spcBef>
                <a:spcPts val="0"/>
              </a:spcBef>
              <a:spcAft>
                <a:spcPts val="0"/>
              </a:spcAft>
              <a:defRPr/>
            </a:pPr>
            <a:r>
              <a:rPr lang="es-ES" sz="2000" dirty="0">
                <a:solidFill>
                  <a:srgbClr val="92D050"/>
                </a:solidFill>
                <a:effectLst>
                  <a:glow rad="228600">
                    <a:schemeClr val="accent4">
                      <a:satMod val="175000"/>
                      <a:alpha val="40000"/>
                    </a:schemeClr>
                  </a:glow>
                </a:effectLst>
                <a:latin typeface="+mn-lt"/>
              </a:rPr>
              <a:t>Su sentido de estar en otro mundo conquistando tierras que sólo en su fantasía poblada de libros de caballerías, es la base de este estilo.</a:t>
            </a:r>
          </a:p>
        </p:txBody>
      </p:sp>
      <p:pic>
        <p:nvPicPr>
          <p:cNvPr id="6" name="Picture 3" descr="HuamanPoma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28875" y="3357563"/>
            <a:ext cx="1714500" cy="246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2"/>
          <p:cNvSpPr txBox="1">
            <a:spLocks noChangeArrowheads="1"/>
          </p:cNvSpPr>
          <p:nvPr/>
        </p:nvSpPr>
        <p:spPr bwMode="auto">
          <a:xfrm>
            <a:off x="5572125" y="1409700"/>
            <a:ext cx="3571875" cy="5448300"/>
          </a:xfrm>
          <a:prstGeom prst="rect">
            <a:avLst/>
          </a:prstGeom>
          <a:noFill/>
          <a:ln w="9525">
            <a:solidFill>
              <a:srgbClr val="7030A0"/>
            </a:solidFill>
            <a:miter lim="800000"/>
            <a:headEnd/>
            <a:tailEnd/>
          </a:ln>
        </p:spPr>
        <p:txBody>
          <a:bodyPr>
            <a:spAutoFit/>
          </a:bodyPr>
          <a:lstStyle/>
          <a:p>
            <a:pPr algn="ctr" fontAlgn="auto">
              <a:spcBef>
                <a:spcPct val="50000"/>
              </a:spcBef>
              <a:spcAft>
                <a:spcPts val="0"/>
              </a:spcAft>
              <a:defRPr/>
            </a:pPr>
            <a:r>
              <a:rPr lang="es-ES" sz="2400" b="1" dirty="0">
                <a:solidFill>
                  <a:srgbClr val="FFFF00"/>
                </a:solidFill>
                <a:effectLst>
                  <a:glow rad="228600">
                    <a:schemeClr val="accent4">
                      <a:satMod val="175000"/>
                      <a:alpha val="40000"/>
                    </a:schemeClr>
                  </a:glow>
                  <a:outerShdw blurRad="38100" dist="38100" dir="2700000" algn="tl">
                    <a:srgbClr val="000000">
                      <a:alpha val="43137"/>
                    </a:srgbClr>
                  </a:outerShdw>
                </a:effectLst>
                <a:latin typeface="Bell MT" pitchFamily="18" charset="0"/>
              </a:rPr>
              <a:t>La narrativa</a:t>
            </a:r>
          </a:p>
          <a:p>
            <a:pPr fontAlgn="auto">
              <a:spcBef>
                <a:spcPct val="50000"/>
              </a:spcBef>
              <a:spcAft>
                <a:spcPts val="0"/>
              </a:spcAft>
              <a:defRPr/>
            </a:pPr>
            <a:r>
              <a:rPr lang="es-ES" sz="2400" b="1" dirty="0">
                <a:solidFill>
                  <a:srgbClr val="FF3399"/>
                </a:solidFill>
                <a:effectLst>
                  <a:outerShdw blurRad="38100" dist="38100" dir="2700000" algn="tl">
                    <a:srgbClr val="000000">
                      <a:alpha val="43137"/>
                    </a:srgbClr>
                  </a:outerShdw>
                </a:effectLst>
                <a:latin typeface="Bell MT" pitchFamily="18" charset="0"/>
              </a:rPr>
              <a:t> </a:t>
            </a:r>
            <a:r>
              <a:rPr lang="es-ES" sz="2400" b="1" dirty="0">
                <a:solidFill>
                  <a:srgbClr val="FF3399"/>
                </a:solidFill>
                <a:effectLst>
                  <a:glow rad="228600">
                    <a:schemeClr val="accent3">
                      <a:satMod val="175000"/>
                      <a:alpha val="40000"/>
                    </a:schemeClr>
                  </a:glow>
                  <a:outerShdw blurRad="38100" dist="38100" dir="2700000" algn="tl">
                    <a:srgbClr val="000000">
                      <a:alpha val="43137"/>
                    </a:srgbClr>
                  </a:outerShdw>
                </a:effectLst>
                <a:latin typeface="Bell MT" pitchFamily="18" charset="0"/>
              </a:rPr>
              <a:t>Describe cosas irreales como si fueran reales y cotidianas y las cosas cotidianas como si fuesen irreales; se renueva el lenguaje y las técnicas narrativas y las historias, que pueden estar basadas en sucesos de la vida real, incorporan elementos extraños, fantásticos o legendarios.</a:t>
            </a:r>
          </a:p>
        </p:txBody>
      </p:sp>
      <p:pic>
        <p:nvPicPr>
          <p:cNvPr id="8" name="Picture 3" descr="cult-narrativ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714750"/>
            <a:ext cx="2101850" cy="248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rela2187.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extLst>
              <a:ext uri="{28A0092B-C50C-407E-A947-70E740481C1C}">
                <a14:useLocalDpi xmlns:a14="http://schemas.microsoft.com/office/drawing/2010/main" val="0"/>
              </a:ext>
            </a:extLst>
          </a:blip>
          <a:srcRect/>
          <a:stretch>
            <a:fillRect/>
          </a:stretch>
        </p:blipFill>
        <p:spPr bwMode="auto">
          <a:xfrm>
            <a:off x="285750" y="1000125"/>
            <a:ext cx="661988"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10 Rectángulo"/>
          <p:cNvSpPr/>
          <p:nvPr/>
        </p:nvSpPr>
        <p:spPr>
          <a:xfrm>
            <a:off x="714375" y="714375"/>
            <a:ext cx="6929438" cy="369888"/>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fontAlgn="auto">
              <a:spcBef>
                <a:spcPts val="0"/>
              </a:spcBef>
              <a:spcAft>
                <a:spcPts val="0"/>
              </a:spcAft>
              <a:defRPr/>
            </a:pPr>
            <a:r>
              <a:rPr lang="es-ES" dirty="0">
                <a:hlinkClick r:id="rId8"/>
              </a:rPr>
              <a:t>http://www.emol.com/especiales/infografias/100soledad/index.htm</a:t>
            </a:r>
            <a:endParaRPr lang="es-ES" dirty="0"/>
          </a:p>
        </p:txBody>
      </p:sp>
      <p:pic>
        <p:nvPicPr>
          <p:cNvPr id="60426" name="Picture 4" descr="teoir.gif (1214 bytes)">
            <a:hlinkClick r:id="rId9" action="ppaction://hlinksldjump"/>
          </p:cNvPr>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8572500" y="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7" name="Picture 11" descr="tdd.gif (5691 bytes)">
            <a:hlinkClick r:id="rId11" action="ppaction://hlinksldjump"/>
          </p:cNvPr>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8715375" y="6238875"/>
            <a:ext cx="42862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8" name="Picture 11" descr="tdd.gif (5691 bytes)">
            <a:hlinkClick r:id="rId13" action="ppaction://hlinksldjump"/>
          </p:cNvPr>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rot="-9972716">
            <a:off x="188913" y="6378575"/>
            <a:ext cx="42862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ll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500"/>
                                        <p:tgtEl>
                                          <p:spTgt spid="7"/>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4"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mph" presetSubtype="0" fill="hold" nodeType="clickEffect">
                                  <p:stCondLst>
                                    <p:cond delay="0"/>
                                  </p:stCondLst>
                                  <p:childTnLst>
                                    <p:animClr clrSpc="rgb" dir="cw">
                                      <p:cBhvr override="childStyle">
                                        <p:cTn id="21" dur="1900" fill="hold">
                                          <p:stCondLst>
                                            <p:cond delay="100"/>
                                          </p:stCondLst>
                                        </p:cTn>
                                        <p:tgtEl>
                                          <p:spTgt spid="8"/>
                                        </p:tgtEl>
                                        <p:attrNameLst>
                                          <p:attrName>style.color</p:attrName>
                                        </p:attrNameLst>
                                      </p:cBhvr>
                                      <p:to>
                                        <a:schemeClr val="accent2"/>
                                      </p:to>
                                    </p:animClr>
                                    <p:animClr clrSpc="rgb" dir="cw">
                                      <p:cBhvr>
                                        <p:cTn id="22" dur="1900" fill="hold">
                                          <p:stCondLst>
                                            <p:cond delay="100"/>
                                          </p:stCondLst>
                                        </p:cTn>
                                        <p:tgtEl>
                                          <p:spTgt spid="8"/>
                                        </p:tgtEl>
                                        <p:attrNameLst>
                                          <p:attrName>fillColor</p:attrName>
                                        </p:attrNameLst>
                                      </p:cBhvr>
                                      <p:to>
                                        <a:schemeClr val="accent2"/>
                                      </p:to>
                                    </p:animClr>
                                    <p:set>
                                      <p:cBhvr>
                                        <p:cTn id="23" dur="1900" fill="hold">
                                          <p:stCondLst>
                                            <p:cond delay="100"/>
                                          </p:stCondLst>
                                        </p:cTn>
                                        <p:tgtEl>
                                          <p:spTgt spid="8"/>
                                        </p:tgtEl>
                                        <p:attrNameLst>
                                          <p:attrName>fill.type</p:attrName>
                                        </p:attrNameLst>
                                      </p:cBhvr>
                                      <p:to>
                                        <p:strVal val="solid"/>
                                      </p:to>
                                    </p:set>
                                    <p:set>
                                      <p:cBhvr>
                                        <p:cTn id="24" dur="1900" fill="hold">
                                          <p:stCondLst>
                                            <p:cond delay="100"/>
                                          </p:stCondLst>
                                        </p:cTn>
                                        <p:tgtEl>
                                          <p:spTgt spid="8"/>
                                        </p:tgtEl>
                                        <p:attrNameLst>
                                          <p:attrName>fill.on</p:attrName>
                                        </p:attrNameLst>
                                      </p:cBhvr>
                                      <p:to>
                                        <p:strVal val="true"/>
                                      </p:to>
                                    </p:set>
                                    <p:animScale>
                                      <p:cBhvr>
                                        <p:cTn id="25" dur="200" fill="hold">
                                          <p:stCondLst>
                                            <p:cond delay="0"/>
                                          </p:stCondLst>
                                        </p:cTn>
                                        <p:tgtEl>
                                          <p:spTgt spid="8"/>
                                        </p:tgtEl>
                                      </p:cBhvr>
                                      <p:from x="100000" y="100000"/>
                                      <p:to x="100000" y="5000"/>
                                    </p:animScale>
                                    <p:animScale>
                                      <p:cBhvr>
                                        <p:cTn id="26" dur="200" fill="hold">
                                          <p:stCondLst>
                                            <p:cond delay="200"/>
                                          </p:stCondLst>
                                        </p:cTn>
                                        <p:tgtEl>
                                          <p:spTgt spid="8"/>
                                        </p:tgtEl>
                                      </p:cBhvr>
                                      <p:from x="100000" y="5000"/>
                                      <p:to x="120000" y="150000"/>
                                    </p:animScale>
                                    <p:animScale>
                                      <p:cBhvr>
                                        <p:cTn id="27" dur="600" fill="hold">
                                          <p:stCondLst>
                                            <p:cond delay="1400"/>
                                          </p:stCondLst>
                                        </p:cTn>
                                        <p:tgtEl>
                                          <p:spTgt spid="8"/>
                                        </p:tgtEl>
                                      </p:cBhvr>
                                      <p:to x="120000" y="150000"/>
                                    </p:animScale>
                                  </p:childTnLst>
                                </p:cTn>
                              </p:par>
                            </p:childTnLst>
                          </p:cTn>
                        </p:par>
                      </p:childTnLst>
                    </p:cTn>
                  </p:par>
                  <p:par>
                    <p:cTn id="28" fill="hold" nodeType="clickPar">
                      <p:stCondLst>
                        <p:cond delay="indefinite"/>
                      </p:stCondLst>
                      <p:childTnLst>
                        <p:par>
                          <p:cTn id="29" fill="hold" nodeType="withGroup">
                            <p:stCondLst>
                              <p:cond delay="0"/>
                            </p:stCondLst>
                            <p:childTnLst>
                              <p:par>
                                <p:cTn id="30" presetID="54" presetClass="entr" presetSubtype="0" accel="10000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strVal val="#ppt_w*0.05"/>
                                          </p:val>
                                        </p:tav>
                                        <p:tav tm="100000">
                                          <p:val>
                                            <p:strVal val="#ppt_w"/>
                                          </p:val>
                                        </p:tav>
                                      </p:tavLst>
                                    </p:anim>
                                    <p:anim calcmode="lin" valueType="num">
                                      <p:cBhvr>
                                        <p:cTn id="33" dur="500" fill="hold"/>
                                        <p:tgtEl>
                                          <p:spTgt spid="6"/>
                                        </p:tgtEl>
                                        <p:attrNameLst>
                                          <p:attrName>ppt_h</p:attrName>
                                        </p:attrNameLst>
                                      </p:cBhvr>
                                      <p:tavLst>
                                        <p:tav tm="0">
                                          <p:val>
                                            <p:strVal val="#ppt_h"/>
                                          </p:val>
                                        </p:tav>
                                        <p:tav tm="100000">
                                          <p:val>
                                            <p:strVal val="#ppt_h"/>
                                          </p:val>
                                        </p:tav>
                                      </p:tavLst>
                                    </p:anim>
                                    <p:anim calcmode="lin" valueType="num">
                                      <p:cBhvr>
                                        <p:cTn id="34" dur="500" fill="hold"/>
                                        <p:tgtEl>
                                          <p:spTgt spid="6"/>
                                        </p:tgtEl>
                                        <p:attrNameLst>
                                          <p:attrName>ppt_x</p:attrName>
                                        </p:attrNameLst>
                                      </p:cBhvr>
                                      <p:tavLst>
                                        <p:tav tm="0">
                                          <p:val>
                                            <p:strVal val="#ppt_x-.2"/>
                                          </p:val>
                                        </p:tav>
                                        <p:tav tm="100000">
                                          <p:val>
                                            <p:strVal val="#ppt_x"/>
                                          </p:val>
                                        </p:tav>
                                      </p:tavLst>
                                    </p:anim>
                                    <p:anim calcmode="lin" valueType="num">
                                      <p:cBhvr>
                                        <p:cTn id="35" dur="500" fill="hold"/>
                                        <p:tgtEl>
                                          <p:spTgt spid="6"/>
                                        </p:tgtEl>
                                        <p:attrNameLst>
                                          <p:attrName>ppt_y</p:attrName>
                                        </p:attrNameLst>
                                      </p:cBhvr>
                                      <p:tavLst>
                                        <p:tav tm="0">
                                          <p:val>
                                            <p:strVal val="#ppt_y"/>
                                          </p:val>
                                        </p:tav>
                                        <p:tav tm="100000">
                                          <p:val>
                                            <p:strVal val="#ppt_y"/>
                                          </p:val>
                                        </p:tav>
                                      </p:tavLst>
                                    </p:anim>
                                    <p:animEffect transition="in" filter="fade">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7" restart="whenNotActive" fill="hold" evtFilter="cancelBubble" nodeType="interactiveSeq">
                <p:stCondLst>
                  <p:cond evt="onClick" delay="0">
                    <p:tgtEl>
                      <p:spTgt spid="10"/>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1" presetClass="mediacall" presetSubtype="0" fill="hold" nodeType="clickEffect">
                                  <p:stCondLst>
                                    <p:cond delay="0"/>
                                  </p:stCondLst>
                                  <p:childTnLst>
                                    <p:cmd type="call" cmd="playFrom(0.0)">
                                      <p:cBhvr>
                                        <p:cTn id="41" dur="20963" fill="hold"/>
                                        <p:tgtEl>
                                          <p:spTgt spid="10"/>
                                        </p:tgtEl>
                                      </p:cBhvr>
                                    </p:cmd>
                                  </p:childTnLst>
                                </p:cTn>
                              </p:par>
                            </p:childTnLst>
                          </p:cTn>
                        </p:par>
                      </p:childTnLst>
                    </p:cTn>
                  </p:par>
                </p:childTnLst>
              </p:cTn>
              <p:nextCondLst>
                <p:cond evt="onClick" delay="0">
                  <p:tgtEl>
                    <p:spTgt spid="10"/>
                  </p:tgtEl>
                </p:cond>
              </p:nextCondLst>
            </p:seq>
            <p:audio>
              <p:cMediaNode vol="100000">
                <p:cTn id="42"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bldLst>
      <p:bldP spid="7" grpId="0" animBg="1" autoUpdateAnimBg="0"/>
    </p:bld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_rels/theme5.xml.rels><?xml version="1.0" encoding="UTF-8" standalone="yes"?>
<Relationships xmlns="http://schemas.openxmlformats.org/package/2006/relationships"><Relationship Id="rId1" Type="http://schemas.openxmlformats.org/officeDocument/2006/relationships/image" Target="../media/image5.jpeg"/></Relationships>
</file>

<file path=ppt/theme/_rels/theme6.xml.rels><?xml version="1.0" encoding="UTF-8" standalone="yes"?>
<Relationships xmlns="http://schemas.openxmlformats.org/package/2006/relationships"><Relationship Id="rId1" Type="http://schemas.openxmlformats.org/officeDocument/2006/relationships/image" Target="../media/image6.jpeg"/></Relationships>
</file>

<file path=ppt/theme/_rels/theme7.xml.rels><?xml version="1.0" encoding="UTF-8" standalone="yes"?>
<Relationships xmlns="http://schemas.openxmlformats.org/package/2006/relationships"><Relationship Id="rId1" Type="http://schemas.openxmlformats.org/officeDocument/2006/relationships/image" Target="../media/image7.jpeg"/></Relationships>
</file>

<file path=ppt/theme/_rels/theme8.xml.rels><?xml version="1.0" encoding="UTF-8" standalone="yes"?>
<Relationships xmlns="http://schemas.openxmlformats.org/package/2006/relationships"><Relationship Id="rId1" Type="http://schemas.openxmlformats.org/officeDocument/2006/relationships/image" Target="../media/image2.jpeg"/></Relationships>
</file>

<file path=ppt/theme/_rels/theme9.xml.rels><?xml version="1.0" encoding="UTF-8" standalone="yes"?>
<Relationships xmlns="http://schemas.openxmlformats.org/package/2006/relationships"><Relationship Id="rId1" Type="http://schemas.openxmlformats.org/officeDocument/2006/relationships/image" Target="../media/image8.jpeg"/></Relationships>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quidad">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Equidad">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dad">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3.xml><?xml version="1.0" encoding="utf-8"?>
<a:theme xmlns:a="http://schemas.openxmlformats.org/drawingml/2006/main" name="Mirador">
  <a:themeElements>
    <a:clrScheme name="Brío">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Mirador">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irador">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4.xml><?xml version="1.0" encoding="utf-8"?>
<a:theme xmlns:a="http://schemas.openxmlformats.org/drawingml/2006/main" name="Papel">
  <a:themeElements>
    <a:clrScheme name="Opulen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Papel">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l">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5.xml><?xml version="1.0" encoding="utf-8"?>
<a:theme xmlns:a="http://schemas.openxmlformats.org/drawingml/2006/main" name="Brío">
  <a:themeElements>
    <a:clrScheme name="Brío">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Brí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Brío">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6.xml><?xml version="1.0" encoding="utf-8"?>
<a:theme xmlns:a="http://schemas.openxmlformats.org/drawingml/2006/main" name="Fundición">
  <a:themeElements>
    <a:clrScheme name="Fundición">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undición">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undición">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7.xml><?xml version="1.0" encoding="utf-8"?>
<a:theme xmlns:a="http://schemas.openxmlformats.org/drawingml/2006/main" name="Vértice">
  <a:themeElements>
    <a:clrScheme name="Opulen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Vértice">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Vértice">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8.xml><?xml version="1.0" encoding="utf-8"?>
<a:theme xmlns:a="http://schemas.openxmlformats.org/drawingml/2006/main" name="1_Mirador">
  <a:themeElements>
    <a:clrScheme name="Mirador">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Mirador">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irador">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9.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Override1.xml><?xml version="1.0" encoding="utf-8"?>
<a:themeOverride xmlns:a="http://schemas.openxmlformats.org/drawingml/2006/main">
  <a:clrScheme name="Brío">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themeOverride>
</file>

<file path=ppt/theme/themeOverride2.xml><?xml version="1.0" encoding="utf-8"?>
<a:themeOverride xmlns:a="http://schemas.openxmlformats.org/drawingml/2006/main">
  <a:clrScheme name="Mirador">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themeOverride>
</file>

<file path=docProps/app.xml><?xml version="1.0" encoding="utf-8"?>
<Properties xmlns="http://schemas.openxmlformats.org/officeDocument/2006/extended-properties" xmlns:vt="http://schemas.openxmlformats.org/officeDocument/2006/docPropsVTypes">
  <Template/>
  <TotalTime>973</TotalTime>
  <Words>2017</Words>
  <Application>Microsoft Office PowerPoint</Application>
  <PresentationFormat>On-screen Show (4:3)</PresentationFormat>
  <Paragraphs>361</Paragraphs>
  <Slides>36</Slides>
  <Notes>0</Notes>
  <HiddenSlides>0</HiddenSlides>
  <MMClips>19</MMClips>
  <ScaleCrop>false</ScaleCrop>
  <HeadingPairs>
    <vt:vector size="6" baseType="variant">
      <vt:variant>
        <vt:lpstr>Fonts Used</vt:lpstr>
      </vt:variant>
      <vt:variant>
        <vt:i4>29</vt:i4>
      </vt:variant>
      <vt:variant>
        <vt:lpstr>Theme</vt:lpstr>
      </vt:variant>
      <vt:variant>
        <vt:i4>9</vt:i4>
      </vt:variant>
      <vt:variant>
        <vt:lpstr>Slide Titles</vt:lpstr>
      </vt:variant>
      <vt:variant>
        <vt:i4>36</vt:i4>
      </vt:variant>
    </vt:vector>
  </HeadingPairs>
  <TitlesOfParts>
    <vt:vector size="74" baseType="lpstr">
      <vt:lpstr>Arial</vt:lpstr>
      <vt:lpstr>Calibri</vt:lpstr>
      <vt:lpstr>Franklin Gothic Book</vt:lpstr>
      <vt:lpstr>Perpetua</vt:lpstr>
      <vt:lpstr>Wingdings 2</vt:lpstr>
      <vt:lpstr>Century Schoolbook</vt:lpstr>
      <vt:lpstr>Wingdings</vt:lpstr>
      <vt:lpstr>Constantia</vt:lpstr>
      <vt:lpstr>Century Gothic</vt:lpstr>
      <vt:lpstr>Verdana</vt:lpstr>
      <vt:lpstr>Rockwell</vt:lpstr>
      <vt:lpstr>Lucida Sans</vt:lpstr>
      <vt:lpstr>Book Antiqua</vt:lpstr>
      <vt:lpstr>Wingdings 3</vt:lpstr>
      <vt:lpstr>Consolas</vt:lpstr>
      <vt:lpstr>Corbel</vt:lpstr>
      <vt:lpstr>Arial Rounded MT Bold</vt:lpstr>
      <vt:lpstr>Bauhaus 93</vt:lpstr>
      <vt:lpstr>Curlz MT</vt:lpstr>
      <vt:lpstr>Chiller</vt:lpstr>
      <vt:lpstr>Berlin Sans FB Demi</vt:lpstr>
      <vt:lpstr>Algerian</vt:lpstr>
      <vt:lpstr>Bell MT</vt:lpstr>
      <vt:lpstr>Tempus Sans ITC</vt:lpstr>
      <vt:lpstr>Times New Roman</vt:lpstr>
      <vt:lpstr>Magneto</vt:lpstr>
      <vt:lpstr>Blackadder ITC</vt:lpstr>
      <vt:lpstr>Berlin Sans FB</vt:lpstr>
      <vt:lpstr>Arial Unicode MS</vt:lpstr>
      <vt:lpstr>Tema de Office</vt:lpstr>
      <vt:lpstr>Equidad</vt:lpstr>
      <vt:lpstr>Mirador</vt:lpstr>
      <vt:lpstr>Papel</vt:lpstr>
      <vt:lpstr>Brío</vt:lpstr>
      <vt:lpstr>Fundición</vt:lpstr>
      <vt:lpstr>Vértice</vt:lpstr>
      <vt:lpstr>1_Mirador</vt:lpstr>
      <vt:lpstr>Metro</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Producción literaria </vt:lpstr>
      <vt:lpstr>PowerPoint Presentation</vt:lpstr>
      <vt:lpstr>Producción Literaria</vt:lpstr>
      <vt:lpstr>Rayuela</vt:lpstr>
      <vt:lpstr>Estilo Literario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pc</dc:creator>
  <cp:lastModifiedBy>Luis A. Tovar</cp:lastModifiedBy>
  <cp:revision>96</cp:revision>
  <dcterms:created xsi:type="dcterms:W3CDTF">2010-03-16T00:46:09Z</dcterms:created>
  <dcterms:modified xsi:type="dcterms:W3CDTF">2014-11-12T15:02:12Z</dcterms:modified>
</cp:coreProperties>
</file>